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5" r:id="rId6"/>
    <p:sldId id="266" r:id="rId7"/>
    <p:sldId id="264" r:id="rId8"/>
    <p:sldId id="263" r:id="rId9"/>
    <p:sldId id="267" r:id="rId10"/>
    <p:sldId id="268" r:id="rId11"/>
    <p:sldId id="269" r:id="rId12"/>
    <p:sldId id="270" r:id="rId13"/>
    <p:sldId id="271" r:id="rId14"/>
    <p:sldId id="26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62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5" r:id="rId35"/>
    <p:sldId id="290" r:id="rId36"/>
    <p:sldId id="291" r:id="rId37"/>
    <p:sldId id="293" r:id="rId38"/>
    <p:sldId id="294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06"/>
    <p:restoredTop sz="86378"/>
  </p:normalViewPr>
  <p:slideViewPr>
    <p:cSldViewPr snapToGrid="0" snapToObjects="1">
      <p:cViewPr>
        <p:scale>
          <a:sx n="66" d="100"/>
          <a:sy n="66" d="100"/>
        </p:scale>
        <p:origin x="1288" y="9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15F0-1A0A-6C41-B237-26BF37AC03C1}" type="datetimeFigureOut">
              <a:rPr lang="en-US" smtClean="0"/>
              <a:t>2/24/17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15F0-1A0A-6C41-B237-26BF37AC03C1}" type="datetimeFigureOut">
              <a:rPr lang="en-US" smtClean="0"/>
              <a:t>2/24/17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15F0-1A0A-6C41-B237-26BF37AC03C1}" type="datetimeFigureOut">
              <a:rPr lang="en-US" smtClean="0"/>
              <a:t>2/24/17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15F0-1A0A-6C41-B237-26BF37AC03C1}" type="datetimeFigureOut">
              <a:rPr lang="en-US" smtClean="0"/>
              <a:t>2/24/17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15F0-1A0A-6C41-B237-26BF37AC03C1}" type="datetimeFigureOut">
              <a:rPr lang="en-US" smtClean="0"/>
              <a:t>2/24/17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15F0-1A0A-6C41-B237-26BF37AC03C1}" type="datetimeFigureOut">
              <a:rPr lang="en-US" smtClean="0"/>
              <a:t>2/24/17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15F0-1A0A-6C41-B237-26BF37AC03C1}" type="datetimeFigureOut">
              <a:rPr lang="en-US" smtClean="0"/>
              <a:t>2/24/17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15F0-1A0A-6C41-B237-26BF37AC03C1}" type="datetimeFigureOut">
              <a:rPr lang="en-US" smtClean="0"/>
              <a:t>2/24/17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15F0-1A0A-6C41-B237-26BF37AC03C1}" type="datetimeFigureOut">
              <a:rPr lang="en-US" smtClean="0"/>
              <a:t>2/24/17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15F0-1A0A-6C41-B237-26BF37AC03C1}" type="datetimeFigureOut">
              <a:rPr lang="en-US" smtClean="0"/>
              <a:t>2/24/17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15F0-1A0A-6C41-B237-26BF37AC03C1}" type="datetimeFigureOut">
              <a:rPr lang="en-US" smtClean="0"/>
              <a:t>2/24/17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415F0-1A0A-6C41-B237-26BF37AC03C1}" type="datetimeFigureOut">
              <a:rPr lang="en-US" smtClean="0"/>
              <a:t>2/24/17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A47A8-73AC-114F-8A4D-96037A0F7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5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hyperlink" Target="https://pro.magnumphotos.com/C.aspx?VP3=DirectSearch&amp;AID=KEL9PK3OUNJ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hyperlink" Target="https://pro.magnumphotos.com/C.aspx?VP3=DirectSearch&amp;AID=KEL9PK3OUNJ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hyperlink" Target="https://pro.magnumphotos.com/C.aspx?VP3=DirectSearch&amp;AID=KEL9PK3OUNJ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hyperlink" Target="https://pro.magnumphotos.com/C.aspx?VP3=DirectSearch&amp;AID=KEL9PK3OUNJ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hyperlink" Target="https://pro.magnumphotos.com/C.aspx?VP3=DirectSearch&amp;AID=KEL9PK3OUNJ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hyperlink" Target="https://pro.magnumphotos.com/C.aspx?VP3=DirectSearch&amp;AID=KEL9PK3OUNJ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hyperlink" Target="https://pro.magnumphotos.com/C.aspx?VP3=DirectSearch&amp;AID=KEL9PK3OUNJ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hyperlink" Target="https://pro.magnumphotos.com/C.aspx?VP3=DirectSearch&amp;AID=KEL9PK3OUNJ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ro.magnumphotos.com/C.aspx?VP3=DirectSearch&amp;AID=KEL9PK3OUNJ" TargetMode="External"/><Relationship Id="rId3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93024" y="293708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Professional Diploma in Fine Art </a:t>
            </a:r>
            <a:r>
              <a:rPr lang="mr-IN" dirty="0" smtClean="0"/>
              <a:t>–</a:t>
            </a:r>
            <a:r>
              <a:rPr lang="en-US" dirty="0" smtClean="0"/>
              <a:t> Gateway to Art</a:t>
            </a:r>
          </a:p>
          <a:p>
            <a:pPr marL="0" indent="0">
              <a:buNone/>
            </a:pPr>
            <a:r>
              <a:rPr lang="en-US" dirty="0" smtClean="0"/>
              <a:t>16-FA302112-1AP</a:t>
            </a:r>
          </a:p>
          <a:p>
            <a:pPr marL="0" indent="0">
              <a:buNone/>
            </a:pPr>
            <a:r>
              <a:rPr lang="en-US" sz="6000" dirty="0" smtClean="0">
                <a:latin typeface="Arial" charset="0"/>
                <a:ea typeface="Arial" charset="0"/>
                <a:cs typeface="Arial" charset="0"/>
              </a:rPr>
              <a:t>VISUAL VIBRANCY</a:t>
            </a:r>
          </a:p>
          <a:p>
            <a:pPr marL="0" indent="0">
              <a:buNone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Lecturer: Tony Lim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8285" y="2161308"/>
            <a:ext cx="338446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0" dirty="0" smtClean="0"/>
              <a:t>2</a:t>
            </a:r>
            <a:endParaRPr lang="en-US" sz="35000" dirty="0"/>
          </a:p>
        </p:txBody>
      </p:sp>
    </p:spTree>
    <p:extLst>
      <p:ext uri="{BB962C8B-B14F-4D97-AF65-F5344CB8AC3E}">
        <p14:creationId xmlns:p14="http://schemas.microsoft.com/office/powerpoint/2010/main" val="157555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18" y="439773"/>
            <a:ext cx="8399446" cy="561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35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1304"/>
            <a:ext cx="7886700" cy="1269361"/>
          </a:xfrm>
        </p:spPr>
        <p:txBody>
          <a:bodyPr>
            <a:noAutofit/>
          </a:bodyPr>
          <a:lstStyle/>
          <a:p>
            <a:pPr algn="just"/>
            <a:r>
              <a:rPr lang="en-US" sz="9600" dirty="0" smtClean="0"/>
              <a:t>visual analysis</a:t>
            </a:r>
            <a:endParaRPr lang="en-US" sz="9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0685"/>
            <a:ext cx="7886700" cy="3077503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Color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Evokes emotional response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The brighter, the more powerful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Can focus our attention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Create contrast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Communicate nuances of meaning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51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03" y="432761"/>
            <a:ext cx="8320994" cy="55107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2808" y="6021323"/>
            <a:ext cx="766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Bruce Davidson</a:t>
            </a:r>
            <a:endParaRPr lang="en-US" dirty="0"/>
          </a:p>
          <a:p>
            <a:r>
              <a:rPr lang="en-US" dirty="0" smtClean="0"/>
              <a:t>Wales. 1965. Girl in red sweater.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1304"/>
            <a:ext cx="7886700" cy="1269361"/>
          </a:xfrm>
        </p:spPr>
        <p:txBody>
          <a:bodyPr>
            <a:noAutofit/>
          </a:bodyPr>
          <a:lstStyle/>
          <a:p>
            <a:pPr algn="just"/>
            <a:r>
              <a:rPr lang="en-US" sz="9600" dirty="0" smtClean="0"/>
              <a:t>visual analysis</a:t>
            </a:r>
            <a:endParaRPr lang="en-US" sz="9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0685"/>
            <a:ext cx="7886700" cy="3077503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Continuation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The continued visual line suggested by the elements in the image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Follow the line of continuation starting with the focal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41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00" y="365126"/>
            <a:ext cx="8667800" cy="57567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886" y="6157508"/>
            <a:ext cx="766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Bruce Davidson</a:t>
            </a:r>
            <a:endParaRPr lang="en-US" dirty="0"/>
          </a:p>
          <a:p>
            <a:r>
              <a:rPr lang="en-US" dirty="0"/>
              <a:t>GB. England. London. 1960. Nannies with baby carriages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201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1304"/>
            <a:ext cx="7886700" cy="1269361"/>
          </a:xfrm>
        </p:spPr>
        <p:txBody>
          <a:bodyPr>
            <a:noAutofit/>
          </a:bodyPr>
          <a:lstStyle/>
          <a:p>
            <a:pPr algn="just"/>
            <a:r>
              <a:rPr lang="en-US" sz="9600" dirty="0" smtClean="0"/>
              <a:t>visual analysis</a:t>
            </a:r>
            <a:endParaRPr lang="en-US" sz="9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0685"/>
            <a:ext cx="7886700" cy="3077503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Lines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Create edges and outline objects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Convey mood</a:t>
            </a:r>
          </a:p>
        </p:txBody>
      </p:sp>
    </p:spTree>
    <p:extLst>
      <p:ext uri="{BB962C8B-B14F-4D97-AF65-F5344CB8AC3E}">
        <p14:creationId xmlns:p14="http://schemas.microsoft.com/office/powerpoint/2010/main" val="102617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85" y="381407"/>
            <a:ext cx="8069224" cy="5294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8447" y="6099143"/>
            <a:ext cx="766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ruce Davidson</a:t>
            </a:r>
            <a:endParaRPr lang="en-US" dirty="0"/>
          </a:p>
          <a:p>
            <a:r>
              <a:rPr lang="en-US" dirty="0"/>
              <a:t>USA. NY. Brooklyn. The </a:t>
            </a:r>
            <a:r>
              <a:rPr lang="en-US" dirty="0" err="1"/>
              <a:t>Verranzano</a:t>
            </a:r>
            <a:r>
              <a:rPr lang="en-US" dirty="0"/>
              <a:t> Bridge. 1963</a:t>
            </a:r>
          </a:p>
        </p:txBody>
      </p:sp>
    </p:spTree>
    <p:extLst>
      <p:ext uri="{BB962C8B-B14F-4D97-AF65-F5344CB8AC3E}">
        <p14:creationId xmlns:p14="http://schemas.microsoft.com/office/powerpoint/2010/main" val="453400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1304"/>
            <a:ext cx="7886700" cy="1269361"/>
          </a:xfrm>
        </p:spPr>
        <p:txBody>
          <a:bodyPr>
            <a:noAutofit/>
          </a:bodyPr>
          <a:lstStyle/>
          <a:p>
            <a:pPr algn="just"/>
            <a:r>
              <a:rPr lang="en-US" sz="9600" dirty="0" smtClean="0"/>
              <a:t>visual analysis</a:t>
            </a:r>
            <a:endParaRPr lang="en-US" sz="9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0685"/>
            <a:ext cx="7886700" cy="3077503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Closure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The human tendency to complete figures or fill in missing information</a:t>
            </a:r>
          </a:p>
        </p:txBody>
      </p:sp>
    </p:spTree>
    <p:extLst>
      <p:ext uri="{BB962C8B-B14F-4D97-AF65-F5344CB8AC3E}">
        <p14:creationId xmlns:p14="http://schemas.microsoft.com/office/powerpoint/2010/main" val="57251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84" y="214009"/>
            <a:ext cx="8446696" cy="5790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82" y="6060233"/>
            <a:ext cx="766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Bruce Davidson</a:t>
            </a:r>
            <a:endParaRPr lang="en-US" dirty="0"/>
          </a:p>
          <a:p>
            <a:r>
              <a:rPr lang="en-US" dirty="0"/>
              <a:t>USA. New York City. 1963. The Bridge.</a:t>
            </a:r>
          </a:p>
        </p:txBody>
      </p:sp>
    </p:spTree>
    <p:extLst>
      <p:ext uri="{BB962C8B-B14F-4D97-AF65-F5344CB8AC3E}">
        <p14:creationId xmlns:p14="http://schemas.microsoft.com/office/powerpoint/2010/main" val="1509134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1304"/>
            <a:ext cx="7886700" cy="1269361"/>
          </a:xfrm>
        </p:spPr>
        <p:txBody>
          <a:bodyPr>
            <a:noAutofit/>
          </a:bodyPr>
          <a:lstStyle/>
          <a:p>
            <a:pPr algn="just"/>
            <a:r>
              <a:rPr lang="en-US" sz="9600" dirty="0" smtClean="0"/>
              <a:t>visual analysis</a:t>
            </a:r>
            <a:endParaRPr lang="en-US" sz="9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0685"/>
            <a:ext cx="7886700" cy="3077503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Closure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The human tendency to complete figures or fill in missing information</a:t>
            </a:r>
          </a:p>
        </p:txBody>
      </p:sp>
    </p:spTree>
    <p:extLst>
      <p:ext uri="{BB962C8B-B14F-4D97-AF65-F5344CB8AC3E}">
        <p14:creationId xmlns:p14="http://schemas.microsoft.com/office/powerpoint/2010/main" val="157171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1304"/>
            <a:ext cx="7886700" cy="1269361"/>
          </a:xfrm>
        </p:spPr>
        <p:txBody>
          <a:bodyPr>
            <a:noAutofit/>
          </a:bodyPr>
          <a:lstStyle/>
          <a:p>
            <a:pPr algn="just"/>
            <a:r>
              <a:rPr lang="en-US" sz="9600" dirty="0" smtClean="0"/>
              <a:t>visual analysis</a:t>
            </a:r>
            <a:endParaRPr lang="en-US" sz="9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0685"/>
            <a:ext cx="7886700" cy="307750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Most visual analyses typically include:</a:t>
            </a:r>
          </a:p>
          <a:p>
            <a:r>
              <a:rPr lang="en-US" dirty="0"/>
              <a:t>a description of the object</a:t>
            </a:r>
          </a:p>
          <a:p>
            <a:r>
              <a:rPr lang="en-US" dirty="0"/>
              <a:t>a description of the technique</a:t>
            </a:r>
          </a:p>
          <a:p>
            <a:r>
              <a:rPr lang="en-US" dirty="0"/>
              <a:t>an interpretation of the meaning or intention of the work</a:t>
            </a:r>
          </a:p>
          <a:p>
            <a:r>
              <a:rPr lang="en-US" dirty="0"/>
              <a:t>an evaluation of the work.</a:t>
            </a:r>
          </a:p>
        </p:txBody>
      </p:sp>
    </p:spTree>
    <p:extLst>
      <p:ext uri="{BB962C8B-B14F-4D97-AF65-F5344CB8AC3E}">
        <p14:creationId xmlns:p14="http://schemas.microsoft.com/office/powerpoint/2010/main" val="195495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55" y="365126"/>
            <a:ext cx="4622800" cy="624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89123" y="5530632"/>
            <a:ext cx="3303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Bruce Davidson</a:t>
            </a:r>
            <a:endParaRPr lang="en-US" dirty="0"/>
          </a:p>
          <a:p>
            <a:r>
              <a:rPr lang="en-US" dirty="0"/>
              <a:t>Untitled, East 100th Street (Young Girl in Bird Cage), 1966-68</a:t>
            </a:r>
          </a:p>
        </p:txBody>
      </p:sp>
    </p:spTree>
    <p:extLst>
      <p:ext uri="{BB962C8B-B14F-4D97-AF65-F5344CB8AC3E}">
        <p14:creationId xmlns:p14="http://schemas.microsoft.com/office/powerpoint/2010/main" val="1690742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1304"/>
            <a:ext cx="7886700" cy="1269361"/>
          </a:xfrm>
        </p:spPr>
        <p:txBody>
          <a:bodyPr>
            <a:noAutofit/>
          </a:bodyPr>
          <a:lstStyle/>
          <a:p>
            <a:pPr algn="just"/>
            <a:r>
              <a:rPr lang="en-US" sz="9600" dirty="0" smtClean="0"/>
              <a:t>visual analysis</a:t>
            </a:r>
            <a:endParaRPr lang="en-US" sz="9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0685"/>
            <a:ext cx="7886700" cy="3077503"/>
          </a:xfr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Context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Background information that enhances understanding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Includes the title of the image, the creator, the date, the location, as well as details about or from the artist that contribute to our understanding of the image</a:t>
            </a:r>
          </a:p>
        </p:txBody>
      </p:sp>
    </p:spTree>
    <p:extLst>
      <p:ext uri="{BB962C8B-B14F-4D97-AF65-F5344CB8AC3E}">
        <p14:creationId xmlns:p14="http://schemas.microsoft.com/office/powerpoint/2010/main" val="57719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15" y="365126"/>
            <a:ext cx="6218730" cy="61965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7380" y="5853797"/>
            <a:ext cx="2451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Bruce Davidson</a:t>
            </a:r>
            <a:endParaRPr lang="en-US" dirty="0"/>
          </a:p>
          <a:p>
            <a:r>
              <a:rPr lang="en-US" dirty="0" smtClean="0"/>
              <a:t>Central Park, 1990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101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29" y="673054"/>
            <a:ext cx="8232342" cy="550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9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34" y="670151"/>
            <a:ext cx="8379932" cy="550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71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24" y="315178"/>
            <a:ext cx="4473990" cy="6299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29359" y="5426263"/>
            <a:ext cx="3385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Bruce Davidson</a:t>
            </a:r>
            <a:endParaRPr lang="en-US" dirty="0"/>
          </a:p>
          <a:p>
            <a:r>
              <a:rPr lang="en-US" dirty="0"/>
              <a:t>USA. Palisades, New Jersey. 1958. The Dwarf. Jimmy Armstrong.</a:t>
            </a:r>
          </a:p>
        </p:txBody>
      </p:sp>
    </p:spTree>
    <p:extLst>
      <p:ext uri="{BB962C8B-B14F-4D97-AF65-F5344CB8AC3E}">
        <p14:creationId xmlns:p14="http://schemas.microsoft.com/office/powerpoint/2010/main" val="1983469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75" y="719847"/>
            <a:ext cx="8337978" cy="540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63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58" y="603115"/>
            <a:ext cx="8265620" cy="563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26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19321"/>
            <a:ext cx="7886700" cy="1269361"/>
          </a:xfrm>
        </p:spPr>
        <p:txBody>
          <a:bodyPr>
            <a:noAutofit/>
          </a:bodyPr>
          <a:lstStyle/>
          <a:p>
            <a:pPr algn="just"/>
            <a:r>
              <a:rPr lang="en-US" sz="9600" dirty="0" smtClean="0"/>
              <a:t>Responding to a </a:t>
            </a:r>
            <a:r>
              <a:rPr lang="en-US" sz="9600" smtClean="0"/>
              <a:t>visual analysis</a:t>
            </a:r>
            <a:endParaRPr lang="en-US" sz="9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843256"/>
            <a:ext cx="7886700" cy="307750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Begin by studying the image.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Focus the analysis on the elements that are the most prominent in the image, that contribute most to the story it communicates.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Cite the image.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Any question you want to answer?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What is your own interpretation?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39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6"/>
          <p:cNvSpPr txBox="1"/>
          <p:nvPr/>
        </p:nvSpPr>
        <p:spPr>
          <a:xfrm>
            <a:off x="6751379" y="435697"/>
            <a:ext cx="1938933" cy="568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883" marR="4763" indent="-3572" algn="just">
              <a:lnSpc>
                <a:spcPct val="101000"/>
              </a:lnSpc>
            </a:pPr>
            <a:r>
              <a:rPr sz="1219" b="1" spc="23" dirty="0">
                <a:solidFill>
                  <a:srgbClr val="131311"/>
                </a:solidFill>
                <a:latin typeface="Arial"/>
                <a:cs typeface="Arial"/>
              </a:rPr>
              <a:t>Structure your </a:t>
            </a:r>
            <a:r>
              <a:rPr sz="1219" b="1" spc="23" dirty="0">
                <a:solidFill>
                  <a:srgbClr val="030301"/>
                </a:solidFill>
                <a:latin typeface="Arial"/>
                <a:cs typeface="Arial"/>
              </a:rPr>
              <a:t>response  </a:t>
            </a:r>
            <a:r>
              <a:rPr sz="1219" b="1" spc="28" dirty="0">
                <a:solidFill>
                  <a:srgbClr val="030301"/>
                </a:solidFill>
                <a:latin typeface="Arial"/>
                <a:cs typeface="Arial"/>
              </a:rPr>
              <a:t>using </a:t>
            </a:r>
            <a:r>
              <a:rPr sz="1219" b="1" spc="33" dirty="0">
                <a:solidFill>
                  <a:srgbClr val="131311"/>
                </a:solidFill>
                <a:latin typeface="Arial"/>
                <a:cs typeface="Arial"/>
              </a:rPr>
              <a:t>the </a:t>
            </a:r>
            <a:r>
              <a:rPr sz="1219" b="1" spc="28" dirty="0">
                <a:solidFill>
                  <a:srgbClr val="030301"/>
                </a:solidFill>
                <a:latin typeface="Arial"/>
                <a:cs typeface="Arial"/>
              </a:rPr>
              <a:t>following</a:t>
            </a:r>
            <a:r>
              <a:rPr sz="1219" b="1" spc="-150" dirty="0">
                <a:solidFill>
                  <a:srgbClr val="030301"/>
                </a:solidFill>
                <a:latin typeface="Arial"/>
                <a:cs typeface="Arial"/>
              </a:rPr>
              <a:t> </a:t>
            </a:r>
            <a:r>
              <a:rPr sz="1219" b="1" spc="23" dirty="0">
                <a:solidFill>
                  <a:srgbClr val="131311"/>
                </a:solidFill>
                <a:latin typeface="Arial"/>
                <a:cs typeface="Arial"/>
              </a:rPr>
              <a:t>three  </a:t>
            </a:r>
            <a:r>
              <a:rPr sz="1219" b="1" spc="14" dirty="0">
                <a:solidFill>
                  <a:srgbClr val="030301"/>
                </a:solidFill>
                <a:latin typeface="Arial"/>
                <a:cs typeface="Arial"/>
              </a:rPr>
              <a:t>headings:</a:t>
            </a:r>
            <a:endParaRPr sz="1219">
              <a:latin typeface="Arial"/>
              <a:cs typeface="Arial"/>
            </a:endParaRPr>
          </a:p>
        </p:txBody>
      </p:sp>
      <p:sp>
        <p:nvSpPr>
          <p:cNvPr id="3" name="object 27"/>
          <p:cNvSpPr txBox="1"/>
          <p:nvPr/>
        </p:nvSpPr>
        <p:spPr>
          <a:xfrm>
            <a:off x="6748939" y="1178719"/>
            <a:ext cx="2108002" cy="11979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64"/>
            <a:r>
              <a:rPr sz="1219" b="1" spc="42" dirty="0">
                <a:solidFill>
                  <a:srgbClr val="030301"/>
                </a:solidFill>
                <a:latin typeface="Arial"/>
                <a:cs typeface="Arial"/>
              </a:rPr>
              <a:t>FORM</a:t>
            </a:r>
            <a:endParaRPr sz="1219">
              <a:latin typeface="Arial"/>
              <a:cs typeface="Arial"/>
            </a:endParaRPr>
          </a:p>
          <a:p>
            <a:pPr marL="11906" marR="4763" indent="4763">
              <a:spcBef>
                <a:spcPts val="14"/>
              </a:spcBef>
            </a:pPr>
            <a:r>
              <a:rPr sz="938" spc="28" dirty="0">
                <a:solidFill>
                  <a:srgbClr val="333333"/>
                </a:solidFill>
                <a:latin typeface="Arial"/>
                <a:cs typeface="Arial"/>
              </a:rPr>
              <a:t>T</a:t>
            </a:r>
            <a:r>
              <a:rPr sz="938" spc="28" dirty="0">
                <a:solidFill>
                  <a:srgbClr val="23231A"/>
                </a:solidFill>
                <a:latin typeface="Arial"/>
                <a:cs typeface="Arial"/>
              </a:rPr>
              <a:t>hi</a:t>
            </a:r>
            <a:r>
              <a:rPr sz="938" spc="28" dirty="0">
                <a:solidFill>
                  <a:srgbClr val="333333"/>
                </a:solidFill>
                <a:latin typeface="Arial"/>
                <a:cs typeface="Arial"/>
              </a:rPr>
              <a:t>s </a:t>
            </a:r>
            <a:r>
              <a:rPr sz="938" spc="28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28" dirty="0">
                <a:solidFill>
                  <a:srgbClr val="333333"/>
                </a:solidFill>
                <a:latin typeface="Arial"/>
                <a:cs typeface="Arial"/>
              </a:rPr>
              <a:t>s </a:t>
            </a:r>
            <a:r>
              <a:rPr sz="938" spc="42" dirty="0">
                <a:solidFill>
                  <a:srgbClr val="424242"/>
                </a:solidFill>
                <a:latin typeface="Arial"/>
                <a:cs typeface="Arial"/>
              </a:rPr>
              <a:t>t</a:t>
            </a:r>
            <a:r>
              <a:rPr sz="938" spc="42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42" dirty="0">
                <a:solidFill>
                  <a:srgbClr val="424242"/>
                </a:solidFill>
                <a:latin typeface="Arial"/>
                <a:cs typeface="Arial"/>
              </a:rPr>
              <a:t>e </a:t>
            </a:r>
            <a:r>
              <a:rPr sz="938" spc="28" dirty="0">
                <a:solidFill>
                  <a:srgbClr val="333333"/>
                </a:solidFill>
                <a:latin typeface="Arial"/>
                <a:cs typeface="Arial"/>
              </a:rPr>
              <a:t>'M</a:t>
            </a:r>
            <a:r>
              <a:rPr sz="938" spc="28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28" dirty="0">
                <a:solidFill>
                  <a:srgbClr val="333333"/>
                </a:solidFill>
                <a:latin typeface="Arial"/>
                <a:cs typeface="Arial"/>
              </a:rPr>
              <a:t>se </a:t>
            </a:r>
            <a:r>
              <a:rPr sz="938" spc="23" dirty="0">
                <a:solidFill>
                  <a:srgbClr val="424242"/>
                </a:solidFill>
                <a:latin typeface="Arial"/>
                <a:cs typeface="Arial"/>
              </a:rPr>
              <a:t>en </a:t>
            </a:r>
            <a:r>
              <a:rPr sz="938" spc="52" dirty="0">
                <a:solidFill>
                  <a:srgbClr val="333333"/>
                </a:solidFill>
                <a:latin typeface="Arial"/>
                <a:cs typeface="Arial"/>
              </a:rPr>
              <a:t>Scene </a:t>
            </a:r>
            <a:r>
              <a:rPr sz="938" spc="38" dirty="0">
                <a:solidFill>
                  <a:srgbClr val="424242"/>
                </a:solidFill>
                <a:latin typeface="Arial"/>
                <a:cs typeface="Arial"/>
              </a:rPr>
              <a:t>(Sett</a:t>
            </a:r>
            <a:r>
              <a:rPr sz="938" spc="38" dirty="0">
                <a:solidFill>
                  <a:srgbClr val="131311"/>
                </a:solidFill>
                <a:latin typeface="Arial"/>
                <a:cs typeface="Arial"/>
              </a:rPr>
              <a:t>in</a:t>
            </a:r>
            <a:r>
              <a:rPr sz="938" spc="38" dirty="0">
                <a:solidFill>
                  <a:srgbClr val="424242"/>
                </a:solidFill>
                <a:latin typeface="Arial"/>
                <a:cs typeface="Arial"/>
              </a:rPr>
              <a:t>g  </a:t>
            </a:r>
            <a:r>
              <a:rPr sz="938" spc="23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23" dirty="0">
                <a:solidFill>
                  <a:srgbClr val="333333"/>
                </a:solidFill>
                <a:latin typeface="Arial"/>
                <a:cs typeface="Arial"/>
              </a:rPr>
              <a:t>n </a:t>
            </a:r>
            <a:r>
              <a:rPr sz="938" spc="47" dirty="0">
                <a:solidFill>
                  <a:srgbClr val="333333"/>
                </a:solidFill>
                <a:latin typeface="Arial"/>
                <a:cs typeface="Arial"/>
              </a:rPr>
              <a:t>Scene)' </a:t>
            </a:r>
            <a:r>
              <a:rPr sz="938" spc="33" dirty="0">
                <a:solidFill>
                  <a:srgbClr val="23231A"/>
                </a:solidFill>
                <a:latin typeface="Arial"/>
                <a:cs typeface="Arial"/>
              </a:rPr>
              <a:t>- </a:t>
            </a:r>
            <a:r>
              <a:rPr sz="938" spc="47" dirty="0">
                <a:solidFill>
                  <a:srgbClr val="424242"/>
                </a:solidFill>
                <a:latin typeface="Arial"/>
                <a:cs typeface="Arial"/>
              </a:rPr>
              <a:t>w</a:t>
            </a:r>
            <a:r>
              <a:rPr sz="938" spc="47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47" dirty="0">
                <a:solidFill>
                  <a:srgbClr val="333333"/>
                </a:solidFill>
                <a:latin typeface="Arial"/>
                <a:cs typeface="Arial"/>
              </a:rPr>
              <a:t>at </a:t>
            </a:r>
            <a:r>
              <a:rPr sz="938" spc="38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38" dirty="0">
                <a:solidFill>
                  <a:srgbClr val="333333"/>
                </a:solidFill>
                <a:latin typeface="Arial"/>
                <a:cs typeface="Arial"/>
              </a:rPr>
              <a:t>s </a:t>
            </a:r>
            <a:r>
              <a:rPr sz="938" spc="33" dirty="0">
                <a:solidFill>
                  <a:srgbClr val="424242"/>
                </a:solidFill>
                <a:latin typeface="Arial"/>
                <a:cs typeface="Arial"/>
              </a:rPr>
              <a:t>go</a:t>
            </a:r>
            <a:r>
              <a:rPr sz="938" spc="33" dirty="0">
                <a:solidFill>
                  <a:srgbClr val="131311"/>
                </a:solidFill>
                <a:latin typeface="Arial"/>
                <a:cs typeface="Arial"/>
              </a:rPr>
              <a:t>in</a:t>
            </a:r>
            <a:r>
              <a:rPr sz="938" spc="33" dirty="0">
                <a:solidFill>
                  <a:srgbClr val="424242"/>
                </a:solidFill>
                <a:latin typeface="Arial"/>
                <a:cs typeface="Arial"/>
              </a:rPr>
              <a:t>g </a:t>
            </a:r>
            <a:r>
              <a:rPr sz="938" spc="56" dirty="0">
                <a:solidFill>
                  <a:srgbClr val="333333"/>
                </a:solidFill>
                <a:latin typeface="Arial"/>
                <a:cs typeface="Arial"/>
              </a:rPr>
              <a:t>on </a:t>
            </a:r>
            <a:r>
              <a:rPr sz="938" spc="38" dirty="0">
                <a:solidFill>
                  <a:srgbClr val="131311"/>
                </a:solidFill>
                <a:latin typeface="Arial"/>
                <a:cs typeface="Arial"/>
              </a:rPr>
              <a:t>in </a:t>
            </a:r>
            <a:r>
              <a:rPr sz="938" spc="28" dirty="0">
                <a:solidFill>
                  <a:srgbClr val="424242"/>
                </a:solidFill>
                <a:latin typeface="Arial"/>
                <a:cs typeface="Arial"/>
              </a:rPr>
              <a:t>t</a:t>
            </a:r>
            <a:r>
              <a:rPr sz="938" spc="28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28" dirty="0">
                <a:solidFill>
                  <a:srgbClr val="424242"/>
                </a:solidFill>
                <a:latin typeface="Arial"/>
                <a:cs typeface="Arial"/>
              </a:rPr>
              <a:t>e  </a:t>
            </a:r>
            <a:r>
              <a:rPr sz="938" spc="38" dirty="0">
                <a:solidFill>
                  <a:srgbClr val="333333"/>
                </a:solidFill>
                <a:latin typeface="Arial"/>
                <a:cs typeface="Arial"/>
              </a:rPr>
              <a:t>art </a:t>
            </a:r>
            <a:r>
              <a:rPr sz="938" spc="38" dirty="0">
                <a:solidFill>
                  <a:srgbClr val="424242"/>
                </a:solidFill>
                <a:latin typeface="Arial"/>
                <a:cs typeface="Arial"/>
              </a:rPr>
              <a:t>wo</a:t>
            </a:r>
            <a:r>
              <a:rPr sz="938" spc="38" dirty="0">
                <a:solidFill>
                  <a:srgbClr val="131311"/>
                </a:solidFill>
                <a:latin typeface="Arial"/>
                <a:cs typeface="Arial"/>
              </a:rPr>
              <a:t>r</a:t>
            </a:r>
            <a:r>
              <a:rPr sz="938" spc="38" dirty="0">
                <a:solidFill>
                  <a:srgbClr val="333333"/>
                </a:solidFill>
                <a:latin typeface="Arial"/>
                <a:cs typeface="Arial"/>
              </a:rPr>
              <a:t>k/</a:t>
            </a:r>
            <a:r>
              <a:rPr sz="938" spc="38" dirty="0">
                <a:solidFill>
                  <a:srgbClr val="23231A"/>
                </a:solidFill>
                <a:latin typeface="Arial"/>
                <a:cs typeface="Arial"/>
              </a:rPr>
              <a:t>ph</a:t>
            </a:r>
            <a:r>
              <a:rPr sz="938" spc="38" dirty="0">
                <a:solidFill>
                  <a:srgbClr val="333333"/>
                </a:solidFill>
                <a:latin typeface="Arial"/>
                <a:cs typeface="Arial"/>
              </a:rPr>
              <a:t>otog</a:t>
            </a:r>
            <a:r>
              <a:rPr sz="938" spc="38" dirty="0">
                <a:solidFill>
                  <a:srgbClr val="131311"/>
                </a:solidFill>
                <a:latin typeface="Arial"/>
                <a:cs typeface="Arial"/>
              </a:rPr>
              <a:t>r</a:t>
            </a:r>
            <a:r>
              <a:rPr sz="938" spc="38" dirty="0">
                <a:solidFill>
                  <a:srgbClr val="424242"/>
                </a:solidFill>
                <a:latin typeface="Arial"/>
                <a:cs typeface="Arial"/>
              </a:rPr>
              <a:t>a</a:t>
            </a:r>
            <a:r>
              <a:rPr sz="938" spc="38" dirty="0">
                <a:solidFill>
                  <a:srgbClr val="23231A"/>
                </a:solidFill>
                <a:latin typeface="Arial"/>
                <a:cs typeface="Arial"/>
              </a:rPr>
              <a:t>ph</a:t>
            </a:r>
            <a:r>
              <a:rPr sz="938" spc="38" dirty="0">
                <a:solidFill>
                  <a:srgbClr val="424242"/>
                </a:solidFill>
                <a:latin typeface="Arial"/>
                <a:cs typeface="Arial"/>
              </a:rPr>
              <a:t>? </a:t>
            </a:r>
            <a:r>
              <a:rPr sz="938" spc="33" dirty="0">
                <a:solidFill>
                  <a:srgbClr val="333333"/>
                </a:solidFill>
                <a:latin typeface="Arial"/>
                <a:cs typeface="Arial"/>
              </a:rPr>
              <a:t>Ex</a:t>
            </a:r>
            <a:r>
              <a:rPr sz="938" spc="33" dirty="0">
                <a:solidFill>
                  <a:srgbClr val="23231A"/>
                </a:solidFill>
                <a:latin typeface="Arial"/>
                <a:cs typeface="Arial"/>
              </a:rPr>
              <a:t>p</a:t>
            </a:r>
            <a:r>
              <a:rPr sz="938" spc="33" dirty="0">
                <a:solidFill>
                  <a:srgbClr val="030301"/>
                </a:solidFill>
                <a:latin typeface="Arial"/>
                <a:cs typeface="Arial"/>
              </a:rPr>
              <a:t>l</a:t>
            </a:r>
            <a:r>
              <a:rPr sz="938" spc="33" dirty="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sz="938" spc="33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33" dirty="0">
                <a:solidFill>
                  <a:srgbClr val="333333"/>
                </a:solidFill>
                <a:latin typeface="Arial"/>
                <a:cs typeface="Arial"/>
              </a:rPr>
              <a:t>n  o</a:t>
            </a:r>
            <a:r>
              <a:rPr sz="938" spc="33" dirty="0">
                <a:solidFill>
                  <a:srgbClr val="23231A"/>
                </a:solidFill>
                <a:latin typeface="Arial"/>
                <a:cs typeface="Arial"/>
              </a:rPr>
              <a:t>bj</a:t>
            </a:r>
            <a:r>
              <a:rPr sz="938" spc="33" dirty="0">
                <a:solidFill>
                  <a:srgbClr val="424242"/>
                </a:solidFill>
                <a:latin typeface="Arial"/>
                <a:cs typeface="Arial"/>
              </a:rPr>
              <a:t>ect</a:t>
            </a:r>
            <a:r>
              <a:rPr sz="938" spc="33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33" dirty="0">
                <a:solidFill>
                  <a:srgbClr val="424242"/>
                </a:solidFill>
                <a:latin typeface="Arial"/>
                <a:cs typeface="Arial"/>
              </a:rPr>
              <a:t>ve</a:t>
            </a:r>
            <a:r>
              <a:rPr sz="938" spc="33" dirty="0">
                <a:solidFill>
                  <a:srgbClr val="030301"/>
                </a:solidFill>
                <a:latin typeface="Arial"/>
                <a:cs typeface="Arial"/>
              </a:rPr>
              <a:t>l</a:t>
            </a:r>
            <a:r>
              <a:rPr sz="938" spc="33" dirty="0">
                <a:solidFill>
                  <a:srgbClr val="424242"/>
                </a:solidFill>
                <a:latin typeface="Arial"/>
                <a:cs typeface="Arial"/>
              </a:rPr>
              <a:t>y </a:t>
            </a:r>
            <a:r>
              <a:rPr sz="938" spc="42" dirty="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sz="938" spc="42" dirty="0">
                <a:solidFill>
                  <a:srgbClr val="23231A"/>
                </a:solidFill>
                <a:latin typeface="Arial"/>
                <a:cs typeface="Arial"/>
              </a:rPr>
              <a:t>n</a:t>
            </a:r>
            <a:r>
              <a:rPr sz="938" spc="42" dirty="0">
                <a:solidFill>
                  <a:srgbClr val="424242"/>
                </a:solidFill>
                <a:latin typeface="Arial"/>
                <a:cs typeface="Arial"/>
              </a:rPr>
              <a:t>d </a:t>
            </a:r>
            <a:r>
              <a:rPr sz="938" spc="42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42" dirty="0">
                <a:solidFill>
                  <a:srgbClr val="333333"/>
                </a:solidFill>
                <a:latin typeface="Arial"/>
                <a:cs typeface="Arial"/>
              </a:rPr>
              <a:t>ones</a:t>
            </a:r>
            <a:r>
              <a:rPr sz="938" spc="42" dirty="0">
                <a:solidFill>
                  <a:srgbClr val="23231A"/>
                </a:solidFill>
                <a:latin typeface="Arial"/>
                <a:cs typeface="Arial"/>
              </a:rPr>
              <a:t>tl</a:t>
            </a:r>
            <a:r>
              <a:rPr sz="938" spc="42" dirty="0">
                <a:solidFill>
                  <a:srgbClr val="424242"/>
                </a:solidFill>
                <a:latin typeface="Arial"/>
                <a:cs typeface="Arial"/>
              </a:rPr>
              <a:t>y. </a:t>
            </a:r>
            <a:r>
              <a:rPr sz="938" spc="52" dirty="0">
                <a:solidFill>
                  <a:srgbClr val="424242"/>
                </a:solidFill>
                <a:latin typeface="Arial"/>
                <a:cs typeface="Arial"/>
              </a:rPr>
              <a:t>Imag</a:t>
            </a:r>
            <a:r>
              <a:rPr sz="938" spc="52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52" dirty="0">
                <a:solidFill>
                  <a:srgbClr val="333333"/>
                </a:solidFill>
                <a:latin typeface="Arial"/>
                <a:cs typeface="Arial"/>
              </a:rPr>
              <a:t>ne  </a:t>
            </a:r>
            <a:r>
              <a:rPr sz="938" spc="52" dirty="0">
                <a:solidFill>
                  <a:srgbClr val="424242"/>
                </a:solidFill>
                <a:latin typeface="Arial"/>
                <a:cs typeface="Arial"/>
              </a:rPr>
              <a:t>you</a:t>
            </a:r>
            <a:r>
              <a:rPr sz="938" spc="-183" dirty="0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sz="938" spc="42" dirty="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sz="938" spc="42" dirty="0">
                <a:solidFill>
                  <a:srgbClr val="131311"/>
                </a:solidFill>
                <a:latin typeface="Arial"/>
                <a:cs typeface="Arial"/>
              </a:rPr>
              <a:t>r</a:t>
            </a:r>
            <a:r>
              <a:rPr sz="938" spc="42" dirty="0">
                <a:solidFill>
                  <a:srgbClr val="424242"/>
                </a:solidFill>
                <a:latin typeface="Arial"/>
                <a:cs typeface="Arial"/>
              </a:rPr>
              <a:t>e </a:t>
            </a:r>
            <a:r>
              <a:rPr sz="938" spc="23" dirty="0">
                <a:solidFill>
                  <a:srgbClr val="424242"/>
                </a:solidFill>
                <a:latin typeface="Arial"/>
                <a:cs typeface="Arial"/>
              </a:rPr>
              <a:t>try</a:t>
            </a:r>
            <a:r>
              <a:rPr sz="938" spc="23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23" dirty="0">
                <a:solidFill>
                  <a:srgbClr val="333333"/>
                </a:solidFill>
                <a:latin typeface="Arial"/>
                <a:cs typeface="Arial"/>
              </a:rPr>
              <a:t>ng </a:t>
            </a:r>
            <a:r>
              <a:rPr sz="938" spc="42" dirty="0">
                <a:solidFill>
                  <a:srgbClr val="424242"/>
                </a:solidFill>
                <a:latin typeface="Arial"/>
                <a:cs typeface="Arial"/>
              </a:rPr>
              <a:t>to </a:t>
            </a:r>
            <a:r>
              <a:rPr sz="938" spc="33" dirty="0">
                <a:solidFill>
                  <a:srgbClr val="424242"/>
                </a:solidFill>
                <a:latin typeface="Arial"/>
                <a:cs typeface="Arial"/>
              </a:rPr>
              <a:t>e</a:t>
            </a:r>
            <a:r>
              <a:rPr sz="938" spc="33" dirty="0">
                <a:solidFill>
                  <a:srgbClr val="23231A"/>
                </a:solidFill>
                <a:latin typeface="Arial"/>
                <a:cs typeface="Arial"/>
              </a:rPr>
              <a:t>xp</a:t>
            </a:r>
            <a:r>
              <a:rPr sz="938" spc="33" dirty="0">
                <a:solidFill>
                  <a:srgbClr val="030301"/>
                </a:solidFill>
                <a:latin typeface="Arial"/>
                <a:cs typeface="Arial"/>
              </a:rPr>
              <a:t>l</a:t>
            </a:r>
            <a:r>
              <a:rPr sz="938" spc="33" dirty="0">
                <a:solidFill>
                  <a:srgbClr val="424242"/>
                </a:solidFill>
                <a:latin typeface="Arial"/>
                <a:cs typeface="Arial"/>
              </a:rPr>
              <a:t>a</a:t>
            </a:r>
            <a:r>
              <a:rPr sz="938" spc="33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33" dirty="0">
                <a:solidFill>
                  <a:srgbClr val="333333"/>
                </a:solidFill>
                <a:latin typeface="Arial"/>
                <a:cs typeface="Arial"/>
              </a:rPr>
              <a:t>n </a:t>
            </a:r>
            <a:r>
              <a:rPr sz="938" spc="28" dirty="0">
                <a:solidFill>
                  <a:srgbClr val="424242"/>
                </a:solidFill>
                <a:latin typeface="Arial"/>
                <a:cs typeface="Arial"/>
              </a:rPr>
              <a:t>t</a:t>
            </a:r>
            <a:r>
              <a:rPr sz="938" spc="28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28" dirty="0">
                <a:solidFill>
                  <a:srgbClr val="424242"/>
                </a:solidFill>
                <a:latin typeface="Arial"/>
                <a:cs typeface="Arial"/>
              </a:rPr>
              <a:t>e </a:t>
            </a:r>
            <a:r>
              <a:rPr sz="938" spc="38" dirty="0">
                <a:solidFill>
                  <a:srgbClr val="333333"/>
                </a:solidFill>
                <a:latin typeface="Arial"/>
                <a:cs typeface="Arial"/>
              </a:rPr>
              <a:t>art </a:t>
            </a:r>
            <a:r>
              <a:rPr sz="938" spc="38" dirty="0">
                <a:solidFill>
                  <a:srgbClr val="424242"/>
                </a:solidFill>
                <a:latin typeface="Arial"/>
                <a:cs typeface="Arial"/>
              </a:rPr>
              <a:t>wo</a:t>
            </a:r>
            <a:r>
              <a:rPr sz="938" spc="38" dirty="0">
                <a:solidFill>
                  <a:srgbClr val="131311"/>
                </a:solidFill>
                <a:latin typeface="Arial"/>
                <a:cs typeface="Arial"/>
              </a:rPr>
              <a:t>rk  </a:t>
            </a:r>
            <a:r>
              <a:rPr sz="938" spc="42" dirty="0">
                <a:solidFill>
                  <a:srgbClr val="424242"/>
                </a:solidFill>
                <a:latin typeface="Arial"/>
                <a:cs typeface="Arial"/>
              </a:rPr>
              <a:t>to </a:t>
            </a:r>
            <a:r>
              <a:rPr sz="938" spc="42" dirty="0">
                <a:solidFill>
                  <a:srgbClr val="333333"/>
                </a:solidFill>
                <a:latin typeface="Arial"/>
                <a:cs typeface="Arial"/>
              </a:rPr>
              <a:t>someone ove</a:t>
            </a:r>
            <a:r>
              <a:rPr sz="938" spc="42" dirty="0">
                <a:solidFill>
                  <a:srgbClr val="131311"/>
                </a:solidFill>
                <a:latin typeface="Arial"/>
                <a:cs typeface="Arial"/>
              </a:rPr>
              <a:t>r </a:t>
            </a:r>
            <a:r>
              <a:rPr sz="938" spc="23" dirty="0">
                <a:solidFill>
                  <a:srgbClr val="424242"/>
                </a:solidFill>
                <a:latin typeface="Arial"/>
                <a:cs typeface="Arial"/>
              </a:rPr>
              <a:t>t</a:t>
            </a:r>
            <a:r>
              <a:rPr sz="938" spc="23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23" dirty="0">
                <a:solidFill>
                  <a:srgbClr val="424242"/>
                </a:solidFill>
                <a:latin typeface="Arial"/>
                <a:cs typeface="Arial"/>
              </a:rPr>
              <a:t>e </a:t>
            </a:r>
            <a:r>
              <a:rPr sz="938" spc="38" dirty="0">
                <a:solidFill>
                  <a:srgbClr val="424242"/>
                </a:solidFill>
                <a:latin typeface="Arial"/>
                <a:cs typeface="Arial"/>
              </a:rPr>
              <a:t>te</a:t>
            </a:r>
            <a:r>
              <a:rPr sz="938" spc="38" dirty="0">
                <a:solidFill>
                  <a:srgbClr val="030301"/>
                </a:solidFill>
                <a:latin typeface="Arial"/>
                <a:cs typeface="Arial"/>
              </a:rPr>
              <a:t>l</a:t>
            </a:r>
            <a:r>
              <a:rPr sz="938" spc="38" dirty="0">
                <a:solidFill>
                  <a:srgbClr val="424242"/>
                </a:solidFill>
                <a:latin typeface="Arial"/>
                <a:cs typeface="Arial"/>
              </a:rPr>
              <a:t>e</a:t>
            </a:r>
            <a:r>
              <a:rPr sz="938" spc="38" dirty="0">
                <a:solidFill>
                  <a:srgbClr val="23231A"/>
                </a:solidFill>
                <a:latin typeface="Arial"/>
                <a:cs typeface="Arial"/>
              </a:rPr>
              <a:t>ph</a:t>
            </a:r>
            <a:r>
              <a:rPr sz="938" spc="38" dirty="0">
                <a:solidFill>
                  <a:srgbClr val="333333"/>
                </a:solidFill>
                <a:latin typeface="Arial"/>
                <a:cs typeface="Arial"/>
              </a:rPr>
              <a:t>o</a:t>
            </a:r>
            <a:r>
              <a:rPr sz="938" spc="38" dirty="0">
                <a:solidFill>
                  <a:srgbClr val="23231A"/>
                </a:solidFill>
                <a:latin typeface="Arial"/>
                <a:cs typeface="Arial"/>
              </a:rPr>
              <a:t>n</a:t>
            </a:r>
            <a:r>
              <a:rPr sz="938" spc="38" dirty="0">
                <a:solidFill>
                  <a:srgbClr val="424242"/>
                </a:solidFill>
                <a:latin typeface="Arial"/>
                <a:cs typeface="Arial"/>
              </a:rPr>
              <a:t>e </a:t>
            </a:r>
            <a:r>
              <a:rPr sz="938" spc="38" dirty="0">
                <a:solidFill>
                  <a:srgbClr val="333333"/>
                </a:solidFill>
                <a:latin typeface="Arial"/>
                <a:cs typeface="Arial"/>
              </a:rPr>
              <a:t>and  </a:t>
            </a:r>
            <a:r>
              <a:rPr sz="938" spc="23" dirty="0">
                <a:solidFill>
                  <a:srgbClr val="424242"/>
                </a:solidFill>
                <a:latin typeface="Arial"/>
                <a:cs typeface="Arial"/>
              </a:rPr>
              <a:t>t</a:t>
            </a:r>
            <a:r>
              <a:rPr sz="938" spc="23" dirty="0">
                <a:solidFill>
                  <a:srgbClr val="131311"/>
                </a:solidFill>
                <a:latin typeface="Arial"/>
                <a:cs typeface="Arial"/>
              </a:rPr>
              <a:t>r</a:t>
            </a:r>
            <a:r>
              <a:rPr sz="938" spc="23" dirty="0">
                <a:solidFill>
                  <a:srgbClr val="424242"/>
                </a:solidFill>
                <a:latin typeface="Arial"/>
                <a:cs typeface="Arial"/>
              </a:rPr>
              <a:t>a</a:t>
            </a:r>
            <a:r>
              <a:rPr sz="938" spc="23" dirty="0">
                <a:solidFill>
                  <a:srgbClr val="23231A"/>
                </a:solidFill>
                <a:latin typeface="Arial"/>
                <a:cs typeface="Arial"/>
              </a:rPr>
              <a:t>n</a:t>
            </a:r>
            <a:r>
              <a:rPr sz="938" spc="23" dirty="0">
                <a:solidFill>
                  <a:srgbClr val="333333"/>
                </a:solidFill>
                <a:latin typeface="Arial"/>
                <a:cs typeface="Arial"/>
              </a:rPr>
              <a:t>sc</a:t>
            </a:r>
            <a:r>
              <a:rPr sz="938" spc="23" dirty="0">
                <a:solidFill>
                  <a:srgbClr val="131311"/>
                </a:solidFill>
                <a:latin typeface="Arial"/>
                <a:cs typeface="Arial"/>
              </a:rPr>
              <a:t>rib</a:t>
            </a:r>
            <a:r>
              <a:rPr sz="938" spc="23" dirty="0">
                <a:solidFill>
                  <a:srgbClr val="424242"/>
                </a:solidFill>
                <a:latin typeface="Arial"/>
                <a:cs typeface="Arial"/>
              </a:rPr>
              <a:t>e </a:t>
            </a:r>
            <a:r>
              <a:rPr sz="938" spc="42" dirty="0">
                <a:solidFill>
                  <a:srgbClr val="424242"/>
                </a:solidFill>
                <a:latin typeface="Arial"/>
                <a:cs typeface="Arial"/>
              </a:rPr>
              <a:t>t</a:t>
            </a:r>
            <a:r>
              <a:rPr sz="938" spc="42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42" dirty="0">
                <a:solidFill>
                  <a:srgbClr val="333333"/>
                </a:solidFill>
                <a:latin typeface="Arial"/>
                <a:cs typeface="Arial"/>
              </a:rPr>
              <a:t>at</a:t>
            </a:r>
            <a:r>
              <a:rPr sz="938" spc="-23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938" spc="52" dirty="0">
                <a:solidFill>
                  <a:srgbClr val="424242"/>
                </a:solidFill>
                <a:latin typeface="Arial"/>
                <a:cs typeface="Arial"/>
              </a:rPr>
              <a:t>message.</a:t>
            </a:r>
            <a:endParaRPr sz="938">
              <a:latin typeface="Arial"/>
              <a:cs typeface="Arial"/>
            </a:endParaRPr>
          </a:p>
        </p:txBody>
      </p:sp>
      <p:sp>
        <p:nvSpPr>
          <p:cNvPr id="4" name="object 28"/>
          <p:cNvSpPr txBox="1"/>
          <p:nvPr/>
        </p:nvSpPr>
        <p:spPr>
          <a:xfrm>
            <a:off x="6746439" y="2509242"/>
            <a:ext cx="2146102" cy="1062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45"/>
            <a:r>
              <a:rPr sz="1219" b="1" spc="23" dirty="0">
                <a:solidFill>
                  <a:srgbClr val="030301"/>
                </a:solidFill>
                <a:latin typeface="Arial"/>
                <a:cs typeface="Arial"/>
              </a:rPr>
              <a:t>PROCESS</a:t>
            </a:r>
            <a:endParaRPr sz="1219">
              <a:latin typeface="Arial"/>
              <a:cs typeface="Arial"/>
            </a:endParaRPr>
          </a:p>
          <a:p>
            <a:pPr marL="14288" marR="4763" indent="-2977">
              <a:lnSpc>
                <a:spcPct val="101299"/>
              </a:lnSpc>
            </a:pPr>
            <a:r>
              <a:rPr sz="938" spc="33" dirty="0">
                <a:solidFill>
                  <a:srgbClr val="424242"/>
                </a:solidFill>
                <a:latin typeface="Arial"/>
                <a:cs typeface="Arial"/>
              </a:rPr>
              <a:t>W</a:t>
            </a:r>
            <a:r>
              <a:rPr sz="938" spc="33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33" dirty="0">
                <a:solidFill>
                  <a:srgbClr val="333333"/>
                </a:solidFill>
                <a:latin typeface="Arial"/>
                <a:cs typeface="Arial"/>
              </a:rPr>
              <a:t>at </a:t>
            </a:r>
            <a:r>
              <a:rPr sz="938" spc="28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28" dirty="0">
                <a:solidFill>
                  <a:srgbClr val="333333"/>
                </a:solidFill>
                <a:latin typeface="Arial"/>
                <a:cs typeface="Arial"/>
              </a:rPr>
              <a:t>as </a:t>
            </a:r>
            <a:r>
              <a:rPr sz="938" spc="14" dirty="0">
                <a:solidFill>
                  <a:srgbClr val="424242"/>
                </a:solidFill>
                <a:latin typeface="Arial"/>
                <a:cs typeface="Arial"/>
              </a:rPr>
              <a:t>t</a:t>
            </a:r>
            <a:r>
              <a:rPr sz="938" spc="14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14" dirty="0">
                <a:solidFill>
                  <a:srgbClr val="424242"/>
                </a:solidFill>
                <a:latin typeface="Arial"/>
                <a:cs typeface="Arial"/>
              </a:rPr>
              <a:t>e </a:t>
            </a:r>
            <a:r>
              <a:rPr sz="938" spc="28" dirty="0">
                <a:solidFill>
                  <a:srgbClr val="333333"/>
                </a:solidFill>
                <a:latin typeface="Arial"/>
                <a:cs typeface="Arial"/>
              </a:rPr>
              <a:t>art</a:t>
            </a:r>
            <a:r>
              <a:rPr sz="938" spc="28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28" dirty="0">
                <a:solidFill>
                  <a:srgbClr val="333333"/>
                </a:solidFill>
                <a:latin typeface="Arial"/>
                <a:cs typeface="Arial"/>
              </a:rPr>
              <a:t>st </a:t>
            </a:r>
            <a:r>
              <a:rPr sz="938" spc="61" dirty="0">
                <a:solidFill>
                  <a:srgbClr val="333333"/>
                </a:solidFill>
                <a:latin typeface="Arial"/>
                <a:cs typeface="Arial"/>
              </a:rPr>
              <a:t>used </a:t>
            </a:r>
            <a:r>
              <a:rPr sz="938" spc="42" dirty="0">
                <a:solidFill>
                  <a:srgbClr val="424242"/>
                </a:solidFill>
                <a:latin typeface="Arial"/>
                <a:cs typeface="Arial"/>
              </a:rPr>
              <a:t>to </a:t>
            </a:r>
            <a:r>
              <a:rPr sz="938" spc="52" dirty="0">
                <a:solidFill>
                  <a:srgbClr val="424242"/>
                </a:solidFill>
                <a:latin typeface="Arial"/>
                <a:cs typeface="Arial"/>
              </a:rPr>
              <a:t>ma</a:t>
            </a:r>
            <a:r>
              <a:rPr sz="938" spc="52" dirty="0">
                <a:solidFill>
                  <a:srgbClr val="23231A"/>
                </a:solidFill>
                <a:latin typeface="Arial"/>
                <a:cs typeface="Arial"/>
              </a:rPr>
              <a:t>k</a:t>
            </a:r>
            <a:r>
              <a:rPr sz="938" spc="52" dirty="0">
                <a:solidFill>
                  <a:srgbClr val="424242"/>
                </a:solidFill>
                <a:latin typeface="Arial"/>
                <a:cs typeface="Arial"/>
              </a:rPr>
              <a:t>e </a:t>
            </a:r>
            <a:r>
              <a:rPr sz="938" spc="33" dirty="0">
                <a:solidFill>
                  <a:srgbClr val="424242"/>
                </a:solidFill>
                <a:latin typeface="Arial"/>
                <a:cs typeface="Arial"/>
              </a:rPr>
              <a:t>t</a:t>
            </a:r>
            <a:r>
              <a:rPr sz="938" spc="33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33" dirty="0">
                <a:solidFill>
                  <a:srgbClr val="424242"/>
                </a:solidFill>
                <a:latin typeface="Arial"/>
                <a:cs typeface="Arial"/>
              </a:rPr>
              <a:t>e  </a:t>
            </a:r>
            <a:r>
              <a:rPr sz="938" spc="42" dirty="0">
                <a:solidFill>
                  <a:srgbClr val="333333"/>
                </a:solidFill>
                <a:latin typeface="Arial"/>
                <a:cs typeface="Arial"/>
              </a:rPr>
              <a:t>art </a:t>
            </a:r>
            <a:r>
              <a:rPr sz="938" spc="42" dirty="0">
                <a:solidFill>
                  <a:srgbClr val="424242"/>
                </a:solidFill>
                <a:latin typeface="Arial"/>
                <a:cs typeface="Arial"/>
              </a:rPr>
              <a:t>wo</a:t>
            </a:r>
            <a:r>
              <a:rPr sz="938" spc="42" dirty="0">
                <a:solidFill>
                  <a:srgbClr val="131311"/>
                </a:solidFill>
                <a:latin typeface="Arial"/>
                <a:cs typeface="Arial"/>
              </a:rPr>
              <a:t>rk</a:t>
            </a:r>
            <a:r>
              <a:rPr sz="938" spc="42" dirty="0">
                <a:solidFill>
                  <a:srgbClr val="424242"/>
                </a:solidFill>
                <a:latin typeface="Arial"/>
                <a:cs typeface="Arial"/>
              </a:rPr>
              <a:t>? </a:t>
            </a:r>
            <a:r>
              <a:rPr sz="938" spc="38" dirty="0">
                <a:solidFill>
                  <a:srgbClr val="333333"/>
                </a:solidFill>
                <a:latin typeface="Arial"/>
                <a:cs typeface="Arial"/>
              </a:rPr>
              <a:t>Cons</a:t>
            </a:r>
            <a:r>
              <a:rPr sz="938" spc="38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38" dirty="0">
                <a:solidFill>
                  <a:srgbClr val="424242"/>
                </a:solidFill>
                <a:latin typeface="Arial"/>
                <a:cs typeface="Arial"/>
              </a:rPr>
              <a:t>de</a:t>
            </a:r>
            <a:r>
              <a:rPr sz="938" spc="38" dirty="0">
                <a:solidFill>
                  <a:srgbClr val="131311"/>
                </a:solidFill>
                <a:latin typeface="Arial"/>
                <a:cs typeface="Arial"/>
              </a:rPr>
              <a:t>r </a:t>
            </a:r>
            <a:r>
              <a:rPr sz="938" spc="33" dirty="0">
                <a:solidFill>
                  <a:srgbClr val="424242"/>
                </a:solidFill>
                <a:latin typeface="Arial"/>
                <a:cs typeface="Arial"/>
              </a:rPr>
              <a:t>t</a:t>
            </a:r>
            <a:r>
              <a:rPr sz="938" spc="33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33" dirty="0">
                <a:solidFill>
                  <a:srgbClr val="424242"/>
                </a:solidFill>
                <a:latin typeface="Arial"/>
                <a:cs typeface="Arial"/>
              </a:rPr>
              <a:t>e mate</a:t>
            </a:r>
            <a:r>
              <a:rPr sz="938" spc="33" dirty="0">
                <a:solidFill>
                  <a:srgbClr val="131311"/>
                </a:solidFill>
                <a:latin typeface="Arial"/>
                <a:cs typeface="Arial"/>
              </a:rPr>
              <a:t>ri</a:t>
            </a:r>
            <a:r>
              <a:rPr sz="938" spc="33" dirty="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sz="938" spc="33" dirty="0">
                <a:solidFill>
                  <a:srgbClr val="030301"/>
                </a:solidFill>
                <a:latin typeface="Arial"/>
                <a:cs typeface="Arial"/>
              </a:rPr>
              <a:t>l</a:t>
            </a:r>
            <a:r>
              <a:rPr sz="938" spc="33" dirty="0">
                <a:solidFill>
                  <a:srgbClr val="333333"/>
                </a:solidFill>
                <a:latin typeface="Arial"/>
                <a:cs typeface="Arial"/>
              </a:rPr>
              <a:t>s</a:t>
            </a:r>
            <a:r>
              <a:rPr sz="938" spc="-169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938" spc="61" dirty="0">
                <a:solidFill>
                  <a:srgbClr val="333333"/>
                </a:solidFill>
                <a:latin typeface="Arial"/>
                <a:cs typeface="Arial"/>
              </a:rPr>
              <a:t>and  </a:t>
            </a:r>
            <a:r>
              <a:rPr sz="938" spc="42" dirty="0">
                <a:solidFill>
                  <a:srgbClr val="424242"/>
                </a:solidFill>
                <a:latin typeface="Arial"/>
                <a:cs typeface="Arial"/>
              </a:rPr>
              <a:t>med</a:t>
            </a:r>
            <a:r>
              <a:rPr sz="938" spc="42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42" dirty="0">
                <a:solidFill>
                  <a:srgbClr val="333333"/>
                </a:solidFill>
                <a:latin typeface="Arial"/>
                <a:cs typeface="Arial"/>
              </a:rPr>
              <a:t>a. </a:t>
            </a:r>
            <a:r>
              <a:rPr sz="938" spc="28" dirty="0">
                <a:solidFill>
                  <a:srgbClr val="424242"/>
                </a:solidFill>
                <a:latin typeface="Arial"/>
                <a:cs typeface="Arial"/>
              </a:rPr>
              <a:t>If </a:t>
            </a:r>
            <a:r>
              <a:rPr sz="938" spc="61" dirty="0">
                <a:solidFill>
                  <a:srgbClr val="333333"/>
                </a:solidFill>
                <a:latin typeface="Arial"/>
                <a:cs typeface="Arial"/>
              </a:rPr>
              <a:t>a </a:t>
            </a:r>
            <a:r>
              <a:rPr sz="938" spc="33" dirty="0">
                <a:solidFill>
                  <a:srgbClr val="23231A"/>
                </a:solidFill>
                <a:latin typeface="Arial"/>
                <a:cs typeface="Arial"/>
              </a:rPr>
              <a:t>ph</a:t>
            </a:r>
            <a:r>
              <a:rPr sz="938" spc="33" dirty="0">
                <a:solidFill>
                  <a:srgbClr val="333333"/>
                </a:solidFill>
                <a:latin typeface="Arial"/>
                <a:cs typeface="Arial"/>
              </a:rPr>
              <a:t>otog</a:t>
            </a:r>
            <a:r>
              <a:rPr sz="938" spc="33" dirty="0">
                <a:solidFill>
                  <a:srgbClr val="131311"/>
                </a:solidFill>
                <a:latin typeface="Arial"/>
                <a:cs typeface="Arial"/>
              </a:rPr>
              <a:t>r</a:t>
            </a:r>
            <a:r>
              <a:rPr sz="938" spc="33" dirty="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sz="938" spc="33" dirty="0">
                <a:solidFill>
                  <a:srgbClr val="23231A"/>
                </a:solidFill>
                <a:latin typeface="Arial"/>
                <a:cs typeface="Arial"/>
              </a:rPr>
              <a:t>p</a:t>
            </a:r>
            <a:r>
              <a:rPr sz="938" spc="33" dirty="0">
                <a:solidFill>
                  <a:srgbClr val="333333"/>
                </a:solidFill>
                <a:latin typeface="Arial"/>
                <a:cs typeface="Arial"/>
              </a:rPr>
              <a:t>h</a:t>
            </a:r>
            <a:r>
              <a:rPr sz="938" spc="33" dirty="0">
                <a:solidFill>
                  <a:srgbClr val="626262"/>
                </a:solidFill>
                <a:latin typeface="Arial"/>
                <a:cs typeface="Arial"/>
              </a:rPr>
              <a:t>, </a:t>
            </a:r>
            <a:r>
              <a:rPr sz="938" spc="47" dirty="0">
                <a:solidFill>
                  <a:srgbClr val="424242"/>
                </a:solidFill>
                <a:latin typeface="Arial"/>
                <a:cs typeface="Arial"/>
              </a:rPr>
              <a:t>w</a:t>
            </a:r>
            <a:r>
              <a:rPr sz="938" spc="47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47" dirty="0">
                <a:solidFill>
                  <a:srgbClr val="333333"/>
                </a:solidFill>
                <a:latin typeface="Arial"/>
                <a:cs typeface="Arial"/>
              </a:rPr>
              <a:t>at </a:t>
            </a:r>
            <a:r>
              <a:rPr sz="938" spc="42" dirty="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sz="938" spc="42" dirty="0">
                <a:solidFill>
                  <a:srgbClr val="131311"/>
                </a:solidFill>
                <a:latin typeface="Arial"/>
                <a:cs typeface="Arial"/>
              </a:rPr>
              <a:t>r</a:t>
            </a:r>
            <a:r>
              <a:rPr sz="938" spc="42" dirty="0">
                <a:solidFill>
                  <a:srgbClr val="424242"/>
                </a:solidFill>
                <a:latin typeface="Arial"/>
                <a:cs typeface="Arial"/>
              </a:rPr>
              <a:t>e </a:t>
            </a:r>
            <a:r>
              <a:rPr sz="938" spc="33" dirty="0">
                <a:solidFill>
                  <a:srgbClr val="424242"/>
                </a:solidFill>
                <a:latin typeface="Arial"/>
                <a:cs typeface="Arial"/>
              </a:rPr>
              <a:t>t</a:t>
            </a:r>
            <a:r>
              <a:rPr sz="938" spc="33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33" dirty="0">
                <a:solidFill>
                  <a:srgbClr val="424242"/>
                </a:solidFill>
                <a:latin typeface="Arial"/>
                <a:cs typeface="Arial"/>
              </a:rPr>
              <a:t>e  </a:t>
            </a:r>
            <a:r>
              <a:rPr sz="938" spc="23" dirty="0">
                <a:solidFill>
                  <a:srgbClr val="030301"/>
                </a:solidFill>
                <a:latin typeface="Arial"/>
                <a:cs typeface="Arial"/>
              </a:rPr>
              <a:t>li</a:t>
            </a:r>
            <a:r>
              <a:rPr sz="938" spc="23" dirty="0">
                <a:solidFill>
                  <a:srgbClr val="424242"/>
                </a:solidFill>
                <a:latin typeface="Arial"/>
                <a:cs typeface="Arial"/>
              </a:rPr>
              <a:t>g</a:t>
            </a:r>
            <a:r>
              <a:rPr sz="938" spc="23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23" dirty="0">
                <a:solidFill>
                  <a:srgbClr val="424242"/>
                </a:solidFill>
                <a:latin typeface="Arial"/>
                <a:cs typeface="Arial"/>
              </a:rPr>
              <a:t>t</a:t>
            </a:r>
            <a:r>
              <a:rPr sz="938" spc="23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23" dirty="0">
                <a:solidFill>
                  <a:srgbClr val="333333"/>
                </a:solidFill>
                <a:latin typeface="Arial"/>
                <a:cs typeface="Arial"/>
              </a:rPr>
              <a:t>ng </a:t>
            </a:r>
            <a:r>
              <a:rPr sz="938" spc="38" dirty="0">
                <a:solidFill>
                  <a:srgbClr val="424242"/>
                </a:solidFill>
                <a:latin typeface="Arial"/>
                <a:cs typeface="Arial"/>
              </a:rPr>
              <a:t>cons</a:t>
            </a:r>
            <a:r>
              <a:rPr sz="938" spc="38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38" dirty="0">
                <a:solidFill>
                  <a:srgbClr val="424242"/>
                </a:solidFill>
                <a:latin typeface="Arial"/>
                <a:cs typeface="Arial"/>
              </a:rPr>
              <a:t>de</a:t>
            </a:r>
            <a:r>
              <a:rPr sz="938" spc="38" dirty="0">
                <a:solidFill>
                  <a:srgbClr val="131311"/>
                </a:solidFill>
                <a:latin typeface="Arial"/>
                <a:cs typeface="Arial"/>
              </a:rPr>
              <a:t>r</a:t>
            </a:r>
            <a:r>
              <a:rPr sz="938" spc="38" dirty="0">
                <a:solidFill>
                  <a:srgbClr val="333333"/>
                </a:solidFill>
                <a:latin typeface="Arial"/>
                <a:cs typeface="Arial"/>
              </a:rPr>
              <a:t>at</a:t>
            </a:r>
            <a:r>
              <a:rPr sz="938" spc="38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38" dirty="0">
                <a:solidFill>
                  <a:srgbClr val="333333"/>
                </a:solidFill>
                <a:latin typeface="Arial"/>
                <a:cs typeface="Arial"/>
              </a:rPr>
              <a:t>o</a:t>
            </a:r>
            <a:r>
              <a:rPr sz="938" spc="38" dirty="0">
                <a:solidFill>
                  <a:srgbClr val="23231A"/>
                </a:solidFill>
                <a:latin typeface="Arial"/>
                <a:cs typeface="Arial"/>
              </a:rPr>
              <a:t>n</a:t>
            </a:r>
            <a:r>
              <a:rPr sz="938" spc="38" dirty="0">
                <a:solidFill>
                  <a:srgbClr val="333333"/>
                </a:solidFill>
                <a:latin typeface="Arial"/>
                <a:cs typeface="Arial"/>
              </a:rPr>
              <a:t>s? </a:t>
            </a:r>
            <a:r>
              <a:rPr sz="938" spc="66" dirty="0">
                <a:solidFill>
                  <a:srgbClr val="333333"/>
                </a:solidFill>
                <a:latin typeface="Arial"/>
                <a:cs typeface="Arial"/>
              </a:rPr>
              <a:t>Has </a:t>
            </a:r>
            <a:r>
              <a:rPr sz="938" spc="38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38" dirty="0">
                <a:solidFill>
                  <a:srgbClr val="424242"/>
                </a:solidFill>
                <a:latin typeface="Arial"/>
                <a:cs typeface="Arial"/>
              </a:rPr>
              <a:t>t </a:t>
            </a:r>
            <a:r>
              <a:rPr sz="938" spc="61" dirty="0">
                <a:solidFill>
                  <a:srgbClr val="23231A"/>
                </a:solidFill>
                <a:latin typeface="Arial"/>
                <a:cs typeface="Arial"/>
              </a:rPr>
              <a:t>b</a:t>
            </a:r>
            <a:r>
              <a:rPr sz="938" spc="61" dirty="0">
                <a:solidFill>
                  <a:srgbClr val="424242"/>
                </a:solidFill>
                <a:latin typeface="Arial"/>
                <a:cs typeface="Arial"/>
              </a:rPr>
              <a:t>een  </a:t>
            </a:r>
            <a:r>
              <a:rPr sz="938" spc="61" dirty="0">
                <a:solidFill>
                  <a:srgbClr val="23231A"/>
                </a:solidFill>
                <a:latin typeface="Arial"/>
                <a:cs typeface="Arial"/>
              </a:rPr>
              <a:t>p</a:t>
            </a:r>
            <a:r>
              <a:rPr sz="938" spc="61" dirty="0">
                <a:solidFill>
                  <a:srgbClr val="333333"/>
                </a:solidFill>
                <a:latin typeface="Arial"/>
                <a:cs typeface="Arial"/>
              </a:rPr>
              <a:t>resented</a:t>
            </a:r>
            <a:r>
              <a:rPr sz="938" spc="61" dirty="0">
                <a:solidFill>
                  <a:srgbClr val="131311"/>
                </a:solidFill>
                <a:latin typeface="Arial"/>
                <a:cs typeface="Arial"/>
              </a:rPr>
              <a:t>in</a:t>
            </a:r>
            <a:r>
              <a:rPr sz="938" spc="-5" dirty="0">
                <a:solidFill>
                  <a:srgbClr val="131311"/>
                </a:solidFill>
                <a:latin typeface="Arial"/>
                <a:cs typeface="Arial"/>
              </a:rPr>
              <a:t> </a:t>
            </a:r>
            <a:r>
              <a:rPr sz="938" spc="61" dirty="0">
                <a:solidFill>
                  <a:srgbClr val="333333"/>
                </a:solidFill>
                <a:latin typeface="Arial"/>
                <a:cs typeface="Arial"/>
              </a:rPr>
              <a:t>a </a:t>
            </a:r>
            <a:r>
              <a:rPr sz="938" spc="19" dirty="0">
                <a:solidFill>
                  <a:srgbClr val="333333"/>
                </a:solidFill>
                <a:latin typeface="Arial"/>
                <a:cs typeface="Arial"/>
              </a:rPr>
              <a:t>s</a:t>
            </a:r>
            <a:r>
              <a:rPr sz="938" spc="19" dirty="0">
                <a:solidFill>
                  <a:srgbClr val="23231A"/>
                </a:solidFill>
                <a:latin typeface="Arial"/>
                <a:cs typeface="Arial"/>
              </a:rPr>
              <a:t>p</a:t>
            </a:r>
            <a:r>
              <a:rPr sz="938" spc="19" dirty="0">
                <a:solidFill>
                  <a:srgbClr val="424242"/>
                </a:solidFill>
                <a:latin typeface="Arial"/>
                <a:cs typeface="Arial"/>
              </a:rPr>
              <a:t>ec</a:t>
            </a:r>
            <a:r>
              <a:rPr sz="938" spc="19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19" dirty="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sz="938" spc="19" dirty="0">
                <a:solidFill>
                  <a:srgbClr val="030301"/>
                </a:solidFill>
                <a:latin typeface="Arial"/>
                <a:cs typeface="Arial"/>
              </a:rPr>
              <a:t>l</a:t>
            </a:r>
            <a:r>
              <a:rPr sz="938" spc="47" dirty="0">
                <a:solidFill>
                  <a:srgbClr val="030301"/>
                </a:solidFill>
                <a:latin typeface="Arial"/>
                <a:cs typeface="Arial"/>
              </a:rPr>
              <a:t> </a:t>
            </a:r>
            <a:r>
              <a:rPr sz="938" spc="66" dirty="0">
                <a:solidFill>
                  <a:srgbClr val="424242"/>
                </a:solidFill>
                <a:latin typeface="Arial"/>
                <a:cs typeface="Arial"/>
              </a:rPr>
              <a:t>way</a:t>
            </a:r>
            <a:r>
              <a:rPr sz="938" spc="-131" dirty="0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sz="938" spc="89" dirty="0">
                <a:solidFill>
                  <a:srgbClr val="424242"/>
                </a:solidFill>
                <a:latin typeface="Arial"/>
                <a:cs typeface="Arial"/>
              </a:rPr>
              <a:t>I.e.</a:t>
            </a:r>
            <a:r>
              <a:rPr sz="938" spc="-122" dirty="0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sz="938" spc="155" dirty="0">
                <a:solidFill>
                  <a:srgbClr val="333333"/>
                </a:solidFill>
                <a:latin typeface="Arial"/>
                <a:cs typeface="Arial"/>
              </a:rPr>
              <a:t>asan  </a:t>
            </a:r>
            <a:r>
              <a:rPr sz="938" spc="52" dirty="0">
                <a:solidFill>
                  <a:srgbClr val="131311"/>
                </a:solidFill>
                <a:latin typeface="Arial"/>
                <a:cs typeface="Arial"/>
              </a:rPr>
              <a:t>in</a:t>
            </a:r>
            <a:r>
              <a:rPr sz="938" spc="52" dirty="0">
                <a:solidFill>
                  <a:srgbClr val="333333"/>
                </a:solidFill>
                <a:latin typeface="Arial"/>
                <a:cs typeface="Arial"/>
              </a:rPr>
              <a:t>sta</a:t>
            </a:r>
            <a:r>
              <a:rPr sz="938" spc="52" dirty="0">
                <a:solidFill>
                  <a:srgbClr val="030301"/>
                </a:solidFill>
                <a:latin typeface="Arial"/>
                <a:cs typeface="Arial"/>
              </a:rPr>
              <a:t>ll</a:t>
            </a:r>
            <a:r>
              <a:rPr sz="938" spc="52" dirty="0">
                <a:solidFill>
                  <a:srgbClr val="333333"/>
                </a:solidFill>
                <a:latin typeface="Arial"/>
                <a:cs typeface="Arial"/>
              </a:rPr>
              <a:t>at</a:t>
            </a:r>
            <a:r>
              <a:rPr sz="938" spc="52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52" dirty="0">
                <a:solidFill>
                  <a:srgbClr val="333333"/>
                </a:solidFill>
                <a:latin typeface="Arial"/>
                <a:cs typeface="Arial"/>
              </a:rPr>
              <a:t>on?</a:t>
            </a:r>
            <a:endParaRPr sz="938">
              <a:latin typeface="Arial"/>
              <a:cs typeface="Arial"/>
            </a:endParaRPr>
          </a:p>
        </p:txBody>
      </p:sp>
      <p:sp>
        <p:nvSpPr>
          <p:cNvPr id="5" name="object 29"/>
          <p:cNvSpPr txBox="1"/>
          <p:nvPr/>
        </p:nvSpPr>
        <p:spPr>
          <a:xfrm>
            <a:off x="6747153" y="3696891"/>
            <a:ext cx="2041922" cy="1196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691"/>
            <a:r>
              <a:rPr sz="1219" b="1" spc="38" dirty="0">
                <a:solidFill>
                  <a:srgbClr val="131311"/>
                </a:solidFill>
                <a:latin typeface="Arial"/>
                <a:cs typeface="Arial"/>
              </a:rPr>
              <a:t>CONTENT</a:t>
            </a:r>
            <a:endParaRPr sz="1219">
              <a:latin typeface="Arial"/>
              <a:cs typeface="Arial"/>
            </a:endParaRPr>
          </a:p>
          <a:p>
            <a:pPr marL="13691" marR="202406" indent="-2381">
              <a:spcBef>
                <a:spcPts val="14"/>
              </a:spcBef>
            </a:pPr>
            <a:r>
              <a:rPr sz="938" spc="42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42" dirty="0">
                <a:solidFill>
                  <a:srgbClr val="333333"/>
                </a:solidFill>
                <a:latin typeface="Arial"/>
                <a:cs typeface="Arial"/>
              </a:rPr>
              <a:t>av</a:t>
            </a:r>
            <a:r>
              <a:rPr sz="938" spc="42" dirty="0">
                <a:solidFill>
                  <a:srgbClr val="131311"/>
                </a:solidFill>
                <a:latin typeface="Arial"/>
                <a:cs typeface="Arial"/>
              </a:rPr>
              <a:t>in</a:t>
            </a:r>
            <a:r>
              <a:rPr sz="938" spc="42" dirty="0">
                <a:solidFill>
                  <a:srgbClr val="424242"/>
                </a:solidFill>
                <a:latin typeface="Arial"/>
                <a:cs typeface="Arial"/>
              </a:rPr>
              <a:t>g </a:t>
            </a:r>
            <a:r>
              <a:rPr sz="938" spc="33" dirty="0">
                <a:solidFill>
                  <a:srgbClr val="131311"/>
                </a:solidFill>
                <a:latin typeface="Arial"/>
                <a:cs typeface="Arial"/>
              </a:rPr>
              <a:t>r</a:t>
            </a:r>
            <a:r>
              <a:rPr sz="938" spc="33" dirty="0">
                <a:solidFill>
                  <a:srgbClr val="424242"/>
                </a:solidFill>
                <a:latin typeface="Arial"/>
                <a:cs typeface="Arial"/>
              </a:rPr>
              <a:t>esea</a:t>
            </a:r>
            <a:r>
              <a:rPr sz="938" spc="33" dirty="0">
                <a:solidFill>
                  <a:srgbClr val="131311"/>
                </a:solidFill>
                <a:latin typeface="Arial"/>
                <a:cs typeface="Arial"/>
              </a:rPr>
              <a:t>r</a:t>
            </a:r>
            <a:r>
              <a:rPr sz="938" spc="33" dirty="0">
                <a:solidFill>
                  <a:srgbClr val="333333"/>
                </a:solidFill>
                <a:latin typeface="Arial"/>
                <a:cs typeface="Arial"/>
              </a:rPr>
              <a:t>c</a:t>
            </a:r>
            <a:r>
              <a:rPr sz="938" spc="33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33" dirty="0">
                <a:solidFill>
                  <a:srgbClr val="424242"/>
                </a:solidFill>
                <a:latin typeface="Arial"/>
                <a:cs typeface="Arial"/>
              </a:rPr>
              <a:t>ed </a:t>
            </a:r>
            <a:r>
              <a:rPr sz="938" spc="19" dirty="0">
                <a:solidFill>
                  <a:srgbClr val="424242"/>
                </a:solidFill>
                <a:latin typeface="Arial"/>
                <a:cs typeface="Arial"/>
              </a:rPr>
              <a:t>furt</a:t>
            </a:r>
            <a:r>
              <a:rPr sz="938" spc="19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19" dirty="0">
                <a:solidFill>
                  <a:srgbClr val="424242"/>
                </a:solidFill>
                <a:latin typeface="Arial"/>
                <a:cs typeface="Arial"/>
              </a:rPr>
              <a:t>e</a:t>
            </a:r>
            <a:r>
              <a:rPr sz="938" spc="19" dirty="0">
                <a:solidFill>
                  <a:srgbClr val="131311"/>
                </a:solidFill>
                <a:latin typeface="Arial"/>
                <a:cs typeface="Arial"/>
              </a:rPr>
              <a:t>r </a:t>
            </a:r>
            <a:r>
              <a:rPr sz="938" spc="33" dirty="0">
                <a:solidFill>
                  <a:srgbClr val="424242"/>
                </a:solidFill>
                <a:latin typeface="Arial"/>
                <a:cs typeface="Arial"/>
              </a:rPr>
              <a:t>a</a:t>
            </a:r>
            <a:r>
              <a:rPr sz="938" spc="33" dirty="0">
                <a:solidFill>
                  <a:srgbClr val="23231A"/>
                </a:solidFill>
                <a:latin typeface="Arial"/>
                <a:cs typeface="Arial"/>
              </a:rPr>
              <a:t>n</a:t>
            </a:r>
            <a:r>
              <a:rPr sz="938" spc="33" dirty="0">
                <a:solidFill>
                  <a:srgbClr val="424242"/>
                </a:solidFill>
                <a:latin typeface="Arial"/>
                <a:cs typeface="Arial"/>
              </a:rPr>
              <a:t>d  </a:t>
            </a:r>
            <a:r>
              <a:rPr sz="938" spc="33" dirty="0">
                <a:solidFill>
                  <a:srgbClr val="333333"/>
                </a:solidFill>
                <a:latin typeface="Arial"/>
                <a:cs typeface="Arial"/>
              </a:rPr>
              <a:t>unde</a:t>
            </a:r>
            <a:r>
              <a:rPr sz="938" spc="33" dirty="0">
                <a:solidFill>
                  <a:srgbClr val="131311"/>
                </a:solidFill>
                <a:latin typeface="Arial"/>
                <a:cs typeface="Arial"/>
              </a:rPr>
              <a:t>r</a:t>
            </a:r>
            <a:r>
              <a:rPr sz="938" spc="33" dirty="0">
                <a:solidFill>
                  <a:srgbClr val="333333"/>
                </a:solidFill>
                <a:latin typeface="Arial"/>
                <a:cs typeface="Arial"/>
              </a:rPr>
              <a:t>stood </a:t>
            </a:r>
            <a:r>
              <a:rPr sz="938" spc="19" dirty="0">
                <a:solidFill>
                  <a:srgbClr val="424242"/>
                </a:solidFill>
                <a:latin typeface="Arial"/>
                <a:cs typeface="Arial"/>
              </a:rPr>
              <a:t>t</a:t>
            </a:r>
            <a:r>
              <a:rPr sz="938" spc="19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19" dirty="0">
                <a:solidFill>
                  <a:srgbClr val="424242"/>
                </a:solidFill>
                <a:latin typeface="Arial"/>
                <a:cs typeface="Arial"/>
              </a:rPr>
              <a:t>e </a:t>
            </a:r>
            <a:r>
              <a:rPr sz="938" spc="38" dirty="0">
                <a:solidFill>
                  <a:srgbClr val="424242"/>
                </a:solidFill>
                <a:latin typeface="Arial"/>
                <a:cs typeface="Arial"/>
              </a:rPr>
              <a:t>w</a:t>
            </a:r>
            <a:r>
              <a:rPr sz="938" spc="38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38" dirty="0">
                <a:solidFill>
                  <a:srgbClr val="424242"/>
                </a:solidFill>
                <a:latin typeface="Arial"/>
                <a:cs typeface="Arial"/>
              </a:rPr>
              <a:t>de</a:t>
            </a:r>
            <a:r>
              <a:rPr sz="938" spc="38" dirty="0">
                <a:solidFill>
                  <a:srgbClr val="131311"/>
                </a:solidFill>
                <a:latin typeface="Arial"/>
                <a:cs typeface="Arial"/>
              </a:rPr>
              <a:t>r</a:t>
            </a:r>
            <a:r>
              <a:rPr sz="938" spc="61" dirty="0">
                <a:solidFill>
                  <a:srgbClr val="131311"/>
                </a:solidFill>
                <a:latin typeface="Arial"/>
                <a:cs typeface="Arial"/>
              </a:rPr>
              <a:t> </a:t>
            </a:r>
            <a:r>
              <a:rPr sz="938" spc="28" dirty="0">
                <a:solidFill>
                  <a:srgbClr val="424242"/>
                </a:solidFill>
                <a:latin typeface="Arial"/>
                <a:cs typeface="Arial"/>
              </a:rPr>
              <a:t>conte</a:t>
            </a:r>
            <a:r>
              <a:rPr sz="938" spc="28" dirty="0">
                <a:solidFill>
                  <a:srgbClr val="23231A"/>
                </a:solidFill>
                <a:latin typeface="Arial"/>
                <a:cs typeface="Arial"/>
              </a:rPr>
              <a:t>x</a:t>
            </a:r>
            <a:r>
              <a:rPr sz="938" spc="28" dirty="0">
                <a:solidFill>
                  <a:srgbClr val="424242"/>
                </a:solidFill>
                <a:latin typeface="Arial"/>
                <a:cs typeface="Arial"/>
              </a:rPr>
              <a:t>t</a:t>
            </a:r>
            <a:r>
              <a:rPr sz="938" spc="28" dirty="0">
                <a:solidFill>
                  <a:srgbClr val="626262"/>
                </a:solidFill>
                <a:latin typeface="Arial"/>
                <a:cs typeface="Arial"/>
              </a:rPr>
              <a:t>,</a:t>
            </a:r>
            <a:endParaRPr sz="938">
              <a:latin typeface="Arial"/>
              <a:cs typeface="Arial"/>
            </a:endParaRPr>
          </a:p>
          <a:p>
            <a:pPr marL="11906" marR="4763" indent="4763">
              <a:lnSpc>
                <a:spcPct val="98400"/>
              </a:lnSpc>
              <a:spcBef>
                <a:spcPts val="89"/>
              </a:spcBef>
            </a:pPr>
            <a:r>
              <a:rPr sz="938" spc="19" dirty="0">
                <a:solidFill>
                  <a:srgbClr val="424242"/>
                </a:solidFill>
                <a:latin typeface="Arial"/>
                <a:cs typeface="Arial"/>
              </a:rPr>
              <a:t>d</a:t>
            </a:r>
            <a:r>
              <a:rPr sz="938" spc="19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19" dirty="0">
                <a:solidFill>
                  <a:srgbClr val="333333"/>
                </a:solidFill>
                <a:latin typeface="Arial"/>
                <a:cs typeface="Arial"/>
              </a:rPr>
              <a:t>scuss </a:t>
            </a:r>
            <a:r>
              <a:rPr sz="938" spc="19" dirty="0">
                <a:solidFill>
                  <a:srgbClr val="424242"/>
                </a:solidFill>
                <a:latin typeface="Arial"/>
                <a:cs typeface="Arial"/>
              </a:rPr>
              <a:t>t</a:t>
            </a:r>
            <a:r>
              <a:rPr sz="938" spc="19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19" dirty="0">
                <a:solidFill>
                  <a:srgbClr val="424242"/>
                </a:solidFill>
                <a:latin typeface="Arial"/>
                <a:cs typeface="Arial"/>
              </a:rPr>
              <a:t>e </a:t>
            </a:r>
            <a:r>
              <a:rPr sz="938" spc="23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23" dirty="0">
                <a:solidFill>
                  <a:srgbClr val="424242"/>
                </a:solidFill>
                <a:latin typeface="Arial"/>
                <a:cs typeface="Arial"/>
              </a:rPr>
              <a:t>deas </a:t>
            </a:r>
            <a:r>
              <a:rPr sz="938" spc="23" dirty="0">
                <a:solidFill>
                  <a:srgbClr val="23231A"/>
                </a:solidFill>
                <a:latin typeface="Arial"/>
                <a:cs typeface="Arial"/>
              </a:rPr>
              <a:t>b</a:t>
            </a:r>
            <a:r>
              <a:rPr sz="938" spc="23" dirty="0">
                <a:solidFill>
                  <a:srgbClr val="424242"/>
                </a:solidFill>
                <a:latin typeface="Arial"/>
                <a:cs typeface="Arial"/>
              </a:rPr>
              <a:t>eh</a:t>
            </a:r>
            <a:r>
              <a:rPr sz="938" spc="23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23" dirty="0">
                <a:solidFill>
                  <a:srgbClr val="333333"/>
                </a:solidFill>
                <a:latin typeface="Arial"/>
                <a:cs typeface="Arial"/>
              </a:rPr>
              <a:t>nd </a:t>
            </a:r>
            <a:r>
              <a:rPr sz="938" spc="19" dirty="0">
                <a:solidFill>
                  <a:srgbClr val="424242"/>
                </a:solidFill>
                <a:latin typeface="Arial"/>
                <a:cs typeface="Arial"/>
              </a:rPr>
              <a:t>t</a:t>
            </a:r>
            <a:r>
              <a:rPr sz="938" spc="19" dirty="0">
                <a:solidFill>
                  <a:srgbClr val="131311"/>
                </a:solidFill>
                <a:latin typeface="Arial"/>
                <a:cs typeface="Arial"/>
              </a:rPr>
              <a:t>h</a:t>
            </a:r>
            <a:r>
              <a:rPr sz="938" spc="19" dirty="0">
                <a:solidFill>
                  <a:srgbClr val="424242"/>
                </a:solidFill>
                <a:latin typeface="Arial"/>
                <a:cs typeface="Arial"/>
              </a:rPr>
              <a:t>e </a:t>
            </a:r>
            <a:r>
              <a:rPr sz="938" spc="33" dirty="0">
                <a:solidFill>
                  <a:srgbClr val="333333"/>
                </a:solidFill>
                <a:latin typeface="Arial"/>
                <a:cs typeface="Arial"/>
              </a:rPr>
              <a:t>art  </a:t>
            </a:r>
            <a:r>
              <a:rPr sz="938" spc="28" dirty="0">
                <a:solidFill>
                  <a:srgbClr val="424242"/>
                </a:solidFill>
                <a:latin typeface="Arial"/>
                <a:cs typeface="Arial"/>
              </a:rPr>
              <a:t>wo</a:t>
            </a:r>
            <a:r>
              <a:rPr sz="938" spc="28" dirty="0">
                <a:solidFill>
                  <a:srgbClr val="131311"/>
                </a:solidFill>
                <a:latin typeface="Arial"/>
                <a:cs typeface="Arial"/>
              </a:rPr>
              <a:t>rk </a:t>
            </a:r>
            <a:r>
              <a:rPr sz="938" spc="23" dirty="0">
                <a:solidFill>
                  <a:srgbClr val="333333"/>
                </a:solidFill>
                <a:latin typeface="Arial"/>
                <a:cs typeface="Arial"/>
              </a:rPr>
              <a:t>and </a:t>
            </a:r>
            <a:r>
              <a:rPr sz="938" spc="19" dirty="0">
                <a:solidFill>
                  <a:srgbClr val="424242"/>
                </a:solidFill>
                <a:latin typeface="Arial"/>
                <a:cs typeface="Arial"/>
              </a:rPr>
              <a:t>t</a:t>
            </a:r>
            <a:r>
              <a:rPr sz="938" spc="19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19" dirty="0">
                <a:solidFill>
                  <a:srgbClr val="424242"/>
                </a:solidFill>
                <a:latin typeface="Arial"/>
                <a:cs typeface="Arial"/>
              </a:rPr>
              <a:t>e </a:t>
            </a:r>
            <a:r>
              <a:rPr sz="938" spc="23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23" dirty="0">
                <a:solidFill>
                  <a:srgbClr val="424242"/>
                </a:solidFill>
                <a:latin typeface="Arial"/>
                <a:cs typeface="Arial"/>
              </a:rPr>
              <a:t>ntent</a:t>
            </a:r>
            <a:r>
              <a:rPr sz="938" spc="23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23" dirty="0">
                <a:solidFill>
                  <a:srgbClr val="333333"/>
                </a:solidFill>
                <a:latin typeface="Arial"/>
                <a:cs typeface="Arial"/>
              </a:rPr>
              <a:t>ons </a:t>
            </a:r>
            <a:r>
              <a:rPr sz="938" spc="19" dirty="0">
                <a:solidFill>
                  <a:srgbClr val="333333"/>
                </a:solidFill>
                <a:latin typeface="Arial"/>
                <a:cs typeface="Arial"/>
              </a:rPr>
              <a:t>of </a:t>
            </a:r>
            <a:r>
              <a:rPr sz="938" spc="19" dirty="0">
                <a:solidFill>
                  <a:srgbClr val="424242"/>
                </a:solidFill>
                <a:latin typeface="Arial"/>
                <a:cs typeface="Arial"/>
              </a:rPr>
              <a:t>t</a:t>
            </a:r>
            <a:r>
              <a:rPr sz="938" spc="19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19" dirty="0">
                <a:solidFill>
                  <a:srgbClr val="424242"/>
                </a:solidFill>
                <a:latin typeface="Arial"/>
                <a:cs typeface="Arial"/>
              </a:rPr>
              <a:t>e  </a:t>
            </a:r>
            <a:r>
              <a:rPr sz="938" spc="33" dirty="0">
                <a:solidFill>
                  <a:srgbClr val="23231A"/>
                </a:solidFill>
                <a:latin typeface="Arial"/>
                <a:cs typeface="Arial"/>
              </a:rPr>
              <a:t>ph</a:t>
            </a:r>
            <a:r>
              <a:rPr sz="938" spc="33" dirty="0">
                <a:solidFill>
                  <a:srgbClr val="333333"/>
                </a:solidFill>
                <a:latin typeface="Arial"/>
                <a:cs typeface="Arial"/>
              </a:rPr>
              <a:t>otog</a:t>
            </a:r>
            <a:r>
              <a:rPr sz="938" spc="33" dirty="0">
                <a:solidFill>
                  <a:srgbClr val="131311"/>
                </a:solidFill>
                <a:latin typeface="Arial"/>
                <a:cs typeface="Arial"/>
              </a:rPr>
              <a:t>r</a:t>
            </a:r>
            <a:r>
              <a:rPr sz="938" spc="33" dirty="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sz="938" spc="33" dirty="0">
                <a:solidFill>
                  <a:srgbClr val="23231A"/>
                </a:solidFill>
                <a:latin typeface="Arial"/>
                <a:cs typeface="Arial"/>
              </a:rPr>
              <a:t>ph</a:t>
            </a:r>
            <a:r>
              <a:rPr sz="938" spc="33" dirty="0">
                <a:solidFill>
                  <a:srgbClr val="424242"/>
                </a:solidFill>
                <a:latin typeface="Arial"/>
                <a:cs typeface="Arial"/>
              </a:rPr>
              <a:t>e</a:t>
            </a:r>
            <a:r>
              <a:rPr sz="938" spc="33" dirty="0">
                <a:solidFill>
                  <a:srgbClr val="131311"/>
                </a:solidFill>
                <a:latin typeface="Arial"/>
                <a:cs typeface="Arial"/>
              </a:rPr>
              <a:t>r </a:t>
            </a:r>
            <a:r>
              <a:rPr sz="938" spc="19" dirty="0">
                <a:solidFill>
                  <a:srgbClr val="424242"/>
                </a:solidFill>
                <a:latin typeface="Arial"/>
                <a:cs typeface="Arial"/>
              </a:rPr>
              <a:t>to </a:t>
            </a:r>
            <a:r>
              <a:rPr sz="938" spc="14" dirty="0">
                <a:solidFill>
                  <a:srgbClr val="424242"/>
                </a:solidFill>
                <a:latin typeface="Arial"/>
                <a:cs typeface="Arial"/>
              </a:rPr>
              <a:t>you</a:t>
            </a:r>
            <a:r>
              <a:rPr sz="938" spc="14" dirty="0">
                <a:solidFill>
                  <a:srgbClr val="131311"/>
                </a:solidFill>
                <a:latin typeface="Arial"/>
                <a:cs typeface="Arial"/>
              </a:rPr>
              <a:t>r </a:t>
            </a:r>
            <a:r>
              <a:rPr sz="938" spc="52" dirty="0">
                <a:solidFill>
                  <a:srgbClr val="23231A"/>
                </a:solidFill>
                <a:latin typeface="Arial"/>
                <a:cs typeface="Arial"/>
              </a:rPr>
              <a:t>b</a:t>
            </a:r>
            <a:r>
              <a:rPr sz="938" spc="52" dirty="0">
                <a:solidFill>
                  <a:srgbClr val="424242"/>
                </a:solidFill>
                <a:latin typeface="Arial"/>
                <a:cs typeface="Arial"/>
              </a:rPr>
              <a:t>est </a:t>
            </a:r>
            <a:r>
              <a:rPr sz="938" spc="23" dirty="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sz="938" spc="23" dirty="0">
                <a:solidFill>
                  <a:srgbClr val="23231A"/>
                </a:solidFill>
                <a:latin typeface="Arial"/>
                <a:cs typeface="Arial"/>
              </a:rPr>
              <a:t>bi</a:t>
            </a:r>
            <a:r>
              <a:rPr sz="938" spc="23" dirty="0">
                <a:solidFill>
                  <a:srgbClr val="030301"/>
                </a:solidFill>
                <a:latin typeface="Arial"/>
                <a:cs typeface="Arial"/>
              </a:rPr>
              <a:t>li</a:t>
            </a:r>
            <a:r>
              <a:rPr sz="938" spc="23" dirty="0">
                <a:solidFill>
                  <a:srgbClr val="424242"/>
                </a:solidFill>
                <a:latin typeface="Arial"/>
                <a:cs typeface="Arial"/>
              </a:rPr>
              <a:t>ty.  </a:t>
            </a:r>
            <a:r>
              <a:rPr sz="938" spc="33" dirty="0">
                <a:solidFill>
                  <a:srgbClr val="333333"/>
                </a:solidFill>
                <a:latin typeface="Arial"/>
                <a:cs typeface="Arial"/>
              </a:rPr>
              <a:t>Cons</a:t>
            </a:r>
            <a:r>
              <a:rPr sz="938" spc="33" dirty="0">
                <a:solidFill>
                  <a:srgbClr val="131311"/>
                </a:solidFill>
                <a:latin typeface="Arial"/>
                <a:cs typeface="Arial"/>
              </a:rPr>
              <a:t>i</a:t>
            </a:r>
            <a:r>
              <a:rPr sz="938" spc="33" dirty="0">
                <a:solidFill>
                  <a:srgbClr val="424242"/>
                </a:solidFill>
                <a:latin typeface="Arial"/>
                <a:cs typeface="Arial"/>
              </a:rPr>
              <a:t>de</a:t>
            </a:r>
            <a:r>
              <a:rPr sz="938" spc="33" dirty="0">
                <a:solidFill>
                  <a:srgbClr val="131311"/>
                </a:solidFill>
                <a:latin typeface="Arial"/>
                <a:cs typeface="Arial"/>
              </a:rPr>
              <a:t>r</a:t>
            </a:r>
            <a:r>
              <a:rPr sz="938" spc="75" dirty="0">
                <a:solidFill>
                  <a:srgbClr val="131311"/>
                </a:solidFill>
                <a:latin typeface="Arial"/>
                <a:cs typeface="Arial"/>
              </a:rPr>
              <a:t> </a:t>
            </a:r>
            <a:r>
              <a:rPr sz="938" spc="19" dirty="0">
                <a:solidFill>
                  <a:srgbClr val="424242"/>
                </a:solidFill>
                <a:latin typeface="Arial"/>
                <a:cs typeface="Arial"/>
              </a:rPr>
              <a:t>t</a:t>
            </a:r>
            <a:r>
              <a:rPr sz="938" spc="19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19" dirty="0">
                <a:solidFill>
                  <a:srgbClr val="424242"/>
                </a:solidFill>
                <a:latin typeface="Arial"/>
                <a:cs typeface="Arial"/>
              </a:rPr>
              <a:t>e</a:t>
            </a:r>
            <a:r>
              <a:rPr sz="938" spc="-19" dirty="0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sz="938" spc="70" dirty="0">
                <a:solidFill>
                  <a:srgbClr val="424242"/>
                </a:solidFill>
                <a:latin typeface="Arial"/>
                <a:cs typeface="Arial"/>
              </a:rPr>
              <a:t>mood</a:t>
            </a:r>
            <a:r>
              <a:rPr sz="938" spc="-56" dirty="0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sz="938" spc="42" dirty="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sz="938" spc="-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938" spc="56" dirty="0">
                <a:solidFill>
                  <a:srgbClr val="424242"/>
                </a:solidFill>
                <a:latin typeface="Arial"/>
                <a:cs typeface="Arial"/>
              </a:rPr>
              <a:t>t</a:t>
            </a:r>
            <a:r>
              <a:rPr sz="938" spc="56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56" dirty="0">
                <a:solidFill>
                  <a:srgbClr val="424242"/>
                </a:solidFill>
                <a:latin typeface="Arial"/>
                <a:cs typeface="Arial"/>
              </a:rPr>
              <a:t>e</a:t>
            </a:r>
            <a:r>
              <a:rPr sz="938" spc="-52" dirty="0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sz="938" spc="42" dirty="0">
                <a:solidFill>
                  <a:srgbClr val="424242"/>
                </a:solidFill>
                <a:latin typeface="Arial"/>
                <a:cs typeface="Arial"/>
              </a:rPr>
              <a:t>wo</a:t>
            </a:r>
            <a:r>
              <a:rPr sz="938" spc="42" dirty="0">
                <a:solidFill>
                  <a:srgbClr val="131311"/>
                </a:solidFill>
                <a:latin typeface="Arial"/>
                <a:cs typeface="Arial"/>
              </a:rPr>
              <a:t>rk</a:t>
            </a:r>
            <a:r>
              <a:rPr sz="938" spc="5" dirty="0">
                <a:solidFill>
                  <a:srgbClr val="131311"/>
                </a:solidFill>
                <a:latin typeface="Arial"/>
                <a:cs typeface="Arial"/>
              </a:rPr>
              <a:t> </a:t>
            </a:r>
            <a:r>
              <a:rPr sz="938" spc="47" dirty="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sz="938" spc="47" dirty="0">
                <a:solidFill>
                  <a:srgbClr val="23231A"/>
                </a:solidFill>
                <a:latin typeface="Arial"/>
                <a:cs typeface="Arial"/>
              </a:rPr>
              <a:t>n</a:t>
            </a:r>
            <a:r>
              <a:rPr sz="938" spc="47" dirty="0">
                <a:solidFill>
                  <a:srgbClr val="424242"/>
                </a:solidFill>
                <a:latin typeface="Arial"/>
                <a:cs typeface="Arial"/>
              </a:rPr>
              <a:t>d  </a:t>
            </a:r>
            <a:r>
              <a:rPr sz="938" spc="70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70" dirty="0">
                <a:solidFill>
                  <a:srgbClr val="333333"/>
                </a:solidFill>
                <a:latin typeface="Arial"/>
                <a:cs typeface="Arial"/>
              </a:rPr>
              <a:t>ow</a:t>
            </a:r>
            <a:r>
              <a:rPr sz="938" spc="-61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938" spc="42" dirty="0">
                <a:solidFill>
                  <a:srgbClr val="424242"/>
                </a:solidFill>
                <a:latin typeface="Arial"/>
                <a:cs typeface="Arial"/>
              </a:rPr>
              <a:t>t</a:t>
            </a:r>
            <a:r>
              <a:rPr sz="938" spc="42" dirty="0">
                <a:solidFill>
                  <a:srgbClr val="23231A"/>
                </a:solidFill>
                <a:latin typeface="Arial"/>
                <a:cs typeface="Arial"/>
              </a:rPr>
              <a:t>hi</a:t>
            </a:r>
            <a:r>
              <a:rPr sz="938" spc="42" dirty="0">
                <a:solidFill>
                  <a:srgbClr val="333333"/>
                </a:solidFill>
                <a:latin typeface="Arial"/>
                <a:cs typeface="Arial"/>
              </a:rPr>
              <a:t>s</a:t>
            </a:r>
            <a:r>
              <a:rPr sz="938" spc="-66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938" spc="61" dirty="0">
                <a:solidFill>
                  <a:srgbClr val="23231A"/>
                </a:solidFill>
                <a:latin typeface="Arial"/>
                <a:cs typeface="Arial"/>
              </a:rPr>
              <a:t>h</a:t>
            </a:r>
            <a:r>
              <a:rPr sz="938" spc="61" dirty="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sz="938" spc="-8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938" spc="61" dirty="0">
                <a:solidFill>
                  <a:srgbClr val="23231A"/>
                </a:solidFill>
                <a:latin typeface="Arial"/>
                <a:cs typeface="Arial"/>
              </a:rPr>
              <a:t>b</a:t>
            </a:r>
            <a:r>
              <a:rPr sz="938" spc="61" dirty="0">
                <a:solidFill>
                  <a:srgbClr val="424242"/>
                </a:solidFill>
                <a:latin typeface="Arial"/>
                <a:cs typeface="Arial"/>
              </a:rPr>
              <a:t>een</a:t>
            </a:r>
            <a:r>
              <a:rPr sz="938" spc="-61" dirty="0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sz="938" spc="52" dirty="0">
                <a:solidFill>
                  <a:srgbClr val="333333"/>
                </a:solidFill>
                <a:latin typeface="Arial"/>
                <a:cs typeface="Arial"/>
              </a:rPr>
              <a:t>ac</a:t>
            </a:r>
            <a:r>
              <a:rPr sz="938" spc="52" dirty="0">
                <a:solidFill>
                  <a:srgbClr val="23231A"/>
                </a:solidFill>
                <a:latin typeface="Arial"/>
                <a:cs typeface="Arial"/>
              </a:rPr>
              <a:t>hi</a:t>
            </a:r>
            <a:r>
              <a:rPr sz="938" spc="52" dirty="0">
                <a:solidFill>
                  <a:srgbClr val="424242"/>
                </a:solidFill>
                <a:latin typeface="Arial"/>
                <a:cs typeface="Arial"/>
              </a:rPr>
              <a:t>eved?</a:t>
            </a:r>
            <a:endParaRPr sz="938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6" y="261938"/>
            <a:ext cx="6557787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61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1304"/>
            <a:ext cx="7886700" cy="1269361"/>
          </a:xfrm>
        </p:spPr>
        <p:txBody>
          <a:bodyPr>
            <a:noAutofit/>
          </a:bodyPr>
          <a:lstStyle/>
          <a:p>
            <a:pPr algn="just"/>
            <a:r>
              <a:rPr lang="en-US" sz="9600" dirty="0" smtClean="0"/>
              <a:t>visual analysis</a:t>
            </a:r>
            <a:endParaRPr lang="en-US" sz="9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0685"/>
            <a:ext cx="7886700" cy="307750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Identify the focal point</a:t>
            </a:r>
          </a:p>
          <a:p>
            <a:r>
              <a:rPr lang="en-US" dirty="0" smtClean="0"/>
              <a:t>Explain the figure-ground contrast</a:t>
            </a:r>
          </a:p>
          <a:p>
            <a:r>
              <a:rPr lang="en-US" dirty="0" smtClean="0"/>
              <a:t>Note the significance of proximity and similarity</a:t>
            </a:r>
          </a:p>
          <a:p>
            <a:r>
              <a:rPr lang="en-US" dirty="0" smtClean="0"/>
              <a:t>Describe the use of color and its effect</a:t>
            </a:r>
          </a:p>
          <a:p>
            <a:r>
              <a:rPr lang="en-US" dirty="0" smtClean="0"/>
              <a:t>Narrate the line of continuation from the focal point</a:t>
            </a:r>
            <a:r>
              <a:rPr lang="en-US" dirty="0"/>
              <a:t> </a:t>
            </a:r>
            <a:r>
              <a:rPr lang="en-US" dirty="0" smtClean="0"/>
              <a:t>though the rest of the image</a:t>
            </a:r>
          </a:p>
          <a:p>
            <a:r>
              <a:rPr lang="en-US" dirty="0" smtClean="0"/>
              <a:t>Describe lines in the image and explain their effects.</a:t>
            </a:r>
          </a:p>
        </p:txBody>
      </p:sp>
    </p:spTree>
    <p:extLst>
      <p:ext uri="{BB962C8B-B14F-4D97-AF65-F5344CB8AC3E}">
        <p14:creationId xmlns:p14="http://schemas.microsoft.com/office/powerpoint/2010/main" val="46126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015" y="672703"/>
            <a:ext cx="2553891" cy="3321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3" name="object 3"/>
          <p:cNvSpPr/>
          <p:nvPr/>
        </p:nvSpPr>
        <p:spPr>
          <a:xfrm>
            <a:off x="2263675" y="4128493"/>
            <a:ext cx="0" cy="2455664"/>
          </a:xfrm>
          <a:custGeom>
            <a:avLst/>
            <a:gdLst/>
            <a:ahLst/>
            <a:cxnLst/>
            <a:rect l="l" t="t" r="r" b="b"/>
            <a:pathLst>
              <a:path h="2619375">
                <a:moveTo>
                  <a:pt x="0" y="2619375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4" name="object 4"/>
          <p:cNvSpPr/>
          <p:nvPr/>
        </p:nvSpPr>
        <p:spPr>
          <a:xfrm>
            <a:off x="4496097" y="395883"/>
            <a:ext cx="0" cy="3741539"/>
          </a:xfrm>
          <a:custGeom>
            <a:avLst/>
            <a:gdLst/>
            <a:ahLst/>
            <a:cxnLst/>
            <a:rect l="l" t="t" r="r" b="b"/>
            <a:pathLst>
              <a:path h="3990975">
                <a:moveTo>
                  <a:pt x="0" y="3990975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5" name="object 5"/>
          <p:cNvSpPr/>
          <p:nvPr/>
        </p:nvSpPr>
        <p:spPr>
          <a:xfrm>
            <a:off x="6755308" y="395883"/>
            <a:ext cx="0" cy="3741539"/>
          </a:xfrm>
          <a:custGeom>
            <a:avLst/>
            <a:gdLst/>
            <a:ahLst/>
            <a:cxnLst/>
            <a:rect l="l" t="t" r="r" b="b"/>
            <a:pathLst>
              <a:path h="3990975">
                <a:moveTo>
                  <a:pt x="0" y="3990975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6" name="object 6"/>
          <p:cNvSpPr/>
          <p:nvPr/>
        </p:nvSpPr>
        <p:spPr>
          <a:xfrm>
            <a:off x="71437" y="4132957"/>
            <a:ext cx="9072563" cy="0"/>
          </a:xfrm>
          <a:custGeom>
            <a:avLst/>
            <a:gdLst/>
            <a:ahLst/>
            <a:cxnLst/>
            <a:rect l="l" t="t" r="r" b="b"/>
            <a:pathLst>
              <a:path w="9677400">
                <a:moveTo>
                  <a:pt x="0" y="0"/>
                </a:moveTo>
                <a:lnTo>
                  <a:pt x="96774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7" name="object 7"/>
          <p:cNvSpPr/>
          <p:nvPr/>
        </p:nvSpPr>
        <p:spPr>
          <a:xfrm>
            <a:off x="89297" y="4802683"/>
            <a:ext cx="2178844" cy="0"/>
          </a:xfrm>
          <a:custGeom>
            <a:avLst/>
            <a:gdLst/>
            <a:ahLst/>
            <a:cxnLst/>
            <a:rect l="l" t="t" r="r" b="b"/>
            <a:pathLst>
              <a:path w="2324100">
                <a:moveTo>
                  <a:pt x="0" y="0"/>
                </a:moveTo>
                <a:lnTo>
                  <a:pt x="23241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8" name="object 8"/>
          <p:cNvSpPr txBox="1"/>
          <p:nvPr/>
        </p:nvSpPr>
        <p:spPr>
          <a:xfrm>
            <a:off x="104001" y="354211"/>
            <a:ext cx="3602831" cy="2453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/>
            <a:r>
              <a:rPr sz="1594" b="1" spc="28" dirty="0">
                <a:solidFill>
                  <a:srgbClr val="050505"/>
                </a:solidFill>
                <a:latin typeface="Arial"/>
                <a:cs typeface="Arial"/>
              </a:rPr>
              <a:t>'Analysing </a:t>
            </a:r>
            <a:r>
              <a:rPr sz="1594" b="1" spc="33" dirty="0">
                <a:solidFill>
                  <a:srgbClr val="050505"/>
                </a:solidFill>
                <a:latin typeface="Arial"/>
                <a:cs typeface="Arial"/>
              </a:rPr>
              <a:t>an </a:t>
            </a:r>
            <a:r>
              <a:rPr sz="1594" b="1" spc="38" dirty="0">
                <a:solidFill>
                  <a:srgbClr val="050505"/>
                </a:solidFill>
                <a:latin typeface="Arial"/>
                <a:cs typeface="Arial"/>
              </a:rPr>
              <a:t>Image' </a:t>
            </a:r>
            <a:r>
              <a:rPr sz="1594" b="1" spc="28" dirty="0">
                <a:solidFill>
                  <a:srgbClr val="050505"/>
                </a:solidFill>
                <a:latin typeface="Arial"/>
                <a:cs typeface="Arial"/>
              </a:rPr>
              <a:t>Writing</a:t>
            </a:r>
            <a:r>
              <a:rPr sz="1594" b="1" spc="8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1594" b="1" spc="47" dirty="0">
                <a:solidFill>
                  <a:srgbClr val="050505"/>
                </a:solidFill>
                <a:latin typeface="Arial"/>
                <a:cs typeface="Arial"/>
              </a:rPr>
              <a:t>Frame</a:t>
            </a:r>
            <a:endParaRPr sz="1594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54646" y="375047"/>
            <a:ext cx="2144316" cy="6676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813">
              <a:lnSpc>
                <a:spcPts val="1388"/>
              </a:lnSpc>
            </a:pPr>
            <a:r>
              <a:rPr sz="1219" b="1" spc="61" dirty="0">
                <a:solidFill>
                  <a:srgbClr val="050505"/>
                </a:solidFill>
                <a:latin typeface="Arial"/>
                <a:cs typeface="Arial"/>
              </a:rPr>
              <a:t>FORM</a:t>
            </a:r>
            <a:endParaRPr sz="1219">
              <a:latin typeface="Arial"/>
              <a:cs typeface="Arial"/>
            </a:endParaRPr>
          </a:p>
          <a:p>
            <a:pPr marL="11906" marR="4763" indent="19645">
              <a:lnSpc>
                <a:spcPct val="78300"/>
              </a:lnSpc>
              <a:spcBef>
                <a:spcPts val="117"/>
              </a:spcBef>
            </a:pPr>
            <a:r>
              <a:rPr sz="750" b="1" spc="-52" dirty="0">
                <a:solidFill>
                  <a:srgbClr val="6B6B6B"/>
                </a:solidFill>
                <a:latin typeface="Times New Roman"/>
                <a:cs typeface="Times New Roman"/>
              </a:rPr>
              <a:t>This </a:t>
            </a:r>
            <a:r>
              <a:rPr sz="750" b="1" spc="-70" dirty="0">
                <a:solidFill>
                  <a:srgbClr val="939393"/>
                </a:solidFill>
                <a:latin typeface="Times New Roman"/>
                <a:cs typeface="Times New Roman"/>
              </a:rPr>
              <a:t>I</a:t>
            </a:r>
            <a:r>
              <a:rPr sz="750" b="1" spc="-70" dirty="0">
                <a:solidFill>
                  <a:srgbClr val="6B6B6B"/>
                </a:solidFill>
                <a:latin typeface="Times New Roman"/>
                <a:cs typeface="Times New Roman"/>
              </a:rPr>
              <a:t>s </a:t>
            </a:r>
            <a:r>
              <a:rPr sz="563" b="1" i="1" spc="-42" dirty="0">
                <a:solidFill>
                  <a:srgbClr val="6B6B6B"/>
                </a:solidFill>
                <a:latin typeface="Arial-BoldItalicMT"/>
                <a:cs typeface="Arial-BoldItalicMT"/>
              </a:rPr>
              <a:t>lhe </a:t>
            </a:r>
            <a:r>
              <a:rPr sz="656" b="1" i="1" spc="28" dirty="0">
                <a:solidFill>
                  <a:srgbClr val="6B6B6B"/>
                </a:solidFill>
                <a:latin typeface="Arial-BoldItalicMT"/>
                <a:cs typeface="Arial-BoldItalicMT"/>
              </a:rPr>
              <a:t>'M&amp;een </a:t>
            </a:r>
            <a:r>
              <a:rPr sz="656" b="1" i="1" spc="-9" dirty="0">
                <a:solidFill>
                  <a:srgbClr val="6B6B6B"/>
                </a:solidFill>
                <a:latin typeface="Arial-BoldItalicMT"/>
                <a:cs typeface="Arial-BoldItalicMT"/>
              </a:rPr>
              <a:t>Scene </a:t>
            </a:r>
            <a:r>
              <a:rPr sz="656" b="1" i="1" spc="-23" dirty="0">
                <a:solidFill>
                  <a:srgbClr val="6B6B6B"/>
                </a:solidFill>
                <a:latin typeface="Arial-BoldItalicMT"/>
                <a:cs typeface="Arial-BoldItalicMT"/>
              </a:rPr>
              <a:t>(Sealng </a:t>
            </a:r>
            <a:r>
              <a:rPr sz="656" b="1" i="1" spc="-28" dirty="0">
                <a:solidFill>
                  <a:srgbClr val="6B6B6B"/>
                </a:solidFill>
                <a:latin typeface="Arial-BoldItalicMT"/>
                <a:cs typeface="Arial-BoldItalicMT"/>
              </a:rPr>
              <a:t>h </a:t>
            </a:r>
            <a:r>
              <a:rPr sz="656" b="1" i="1" spc="-14" dirty="0">
                <a:solidFill>
                  <a:srgbClr val="6B6B6B"/>
                </a:solidFill>
                <a:latin typeface="Arial-BoldItalicMT"/>
                <a:cs typeface="Arial-BoldItalicMT"/>
              </a:rPr>
              <a:t>Scene</a:t>
            </a:r>
            <a:r>
              <a:rPr sz="656" b="1" i="1" spc="-14" dirty="0">
                <a:solidFill>
                  <a:srgbClr val="939393"/>
                </a:solidFill>
                <a:latin typeface="Arial-BoldItalicMT"/>
                <a:cs typeface="Arial-BoldItalicMT"/>
              </a:rPr>
              <a:t>)' </a:t>
            </a:r>
            <a:r>
              <a:rPr sz="656" b="1" i="1" spc="-33" dirty="0">
                <a:solidFill>
                  <a:srgbClr val="939393"/>
                </a:solidFill>
                <a:latin typeface="Arial-BoldItalicMT"/>
                <a:cs typeface="Arial-BoldItalicMT"/>
              </a:rPr>
              <a:t>:</a:t>
            </a:r>
            <a:r>
              <a:rPr sz="656" b="1" i="1" spc="-33" dirty="0">
                <a:solidFill>
                  <a:srgbClr val="6B6B6B"/>
                </a:solidFill>
                <a:latin typeface="Arial-BoldItalicMT"/>
                <a:cs typeface="Arial-BoldItalicMT"/>
              </a:rPr>
              <a:t>- </a:t>
            </a:r>
            <a:r>
              <a:rPr sz="656" b="1" i="1" spc="-28" dirty="0">
                <a:solidFill>
                  <a:srgbClr val="6B6B6B"/>
                </a:solidFill>
                <a:latin typeface="Arial-BoldItalicMT"/>
                <a:cs typeface="Arial-BoldItalicMT"/>
              </a:rPr>
              <a:t>describe  </a:t>
            </a:r>
            <a:r>
              <a:rPr sz="609" b="1" i="1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Yth81</a:t>
            </a:r>
            <a:r>
              <a:rPr sz="750" b="1" dirty="0">
                <a:solidFill>
                  <a:srgbClr val="939393"/>
                </a:solidFill>
                <a:latin typeface="Times New Roman"/>
                <a:cs typeface="Times New Roman"/>
              </a:rPr>
              <a:t>i</a:t>
            </a:r>
            <a:r>
              <a:rPr sz="750" b="1" dirty="0">
                <a:solidFill>
                  <a:srgbClr val="6B6B6B"/>
                </a:solidFill>
                <a:latin typeface="Times New Roman"/>
                <a:cs typeface="Times New Roman"/>
              </a:rPr>
              <a:t>s </a:t>
            </a:r>
            <a:r>
              <a:rPr sz="609" b="1" i="1" spc="33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going </a:t>
            </a:r>
            <a:r>
              <a:rPr sz="797" b="1" i="1" spc="5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on</a:t>
            </a:r>
            <a:r>
              <a:rPr sz="703" b="1" i="1" spc="5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in </a:t>
            </a:r>
            <a:r>
              <a:rPr sz="563" b="1" i="1" spc="9" dirty="0">
                <a:solidFill>
                  <a:srgbClr val="6B6B6B"/>
                </a:solidFill>
                <a:latin typeface="Arial-BoldItalicMT"/>
                <a:cs typeface="Arial-BoldItalicMT"/>
              </a:rPr>
              <a:t>lhe </a:t>
            </a:r>
            <a:r>
              <a:rPr sz="609" b="1" i="1" spc="1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M </a:t>
            </a:r>
            <a:r>
              <a:rPr sz="703" b="1" i="1" spc="-1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woJWpholt)gllf)h? </a:t>
            </a:r>
            <a:r>
              <a:rPr sz="609" b="1" i="1" spc="1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Explain  </a:t>
            </a:r>
            <a:r>
              <a:rPr sz="703" b="1" i="1" spc="-66" dirty="0">
                <a:solidFill>
                  <a:srgbClr val="6B6B6B"/>
                </a:solidFill>
                <a:latin typeface="Arial-BoldItalicMT"/>
                <a:cs typeface="Arial-BoldItalicMT"/>
              </a:rPr>
              <a:t>ob}ecovely </a:t>
            </a:r>
            <a:r>
              <a:rPr sz="563" b="1" i="1" spc="-70" dirty="0">
                <a:solidFill>
                  <a:srgbClr val="6B6B6B"/>
                </a:solidFill>
                <a:latin typeface="Arial-BoldItalicMT"/>
                <a:cs typeface="Arial-BoldItalicMT"/>
              </a:rPr>
              <a:t>Md      </a:t>
            </a:r>
            <a:r>
              <a:rPr sz="703" b="1" i="1" spc="-66" dirty="0">
                <a:solidFill>
                  <a:srgbClr val="6B6B6B"/>
                </a:solidFill>
                <a:latin typeface="Arial-BoldItalicMT"/>
                <a:cs typeface="Arial-BoldItalicMT"/>
              </a:rPr>
              <a:t>hMestJy</a:t>
            </a:r>
            <a:r>
              <a:rPr sz="703" b="1" i="1" spc="-66" dirty="0">
                <a:solidFill>
                  <a:srgbClr val="939393"/>
                </a:solidFill>
                <a:latin typeface="Arial-BoldItalicMT"/>
                <a:cs typeface="Arial-BoldItalicMT"/>
              </a:rPr>
              <a:t>.  </a:t>
            </a:r>
            <a:r>
              <a:rPr sz="703" b="1" i="1" spc="-1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lmagJne</a:t>
            </a:r>
            <a:r>
              <a:rPr sz="703" b="1" i="1" spc="-19" dirty="0">
                <a:solidFill>
                  <a:srgbClr val="6B6B6B"/>
                </a:solidFill>
                <a:latin typeface="Arial-BoldItalicMT"/>
                <a:cs typeface="Arial-BoldItalicMT"/>
              </a:rPr>
              <a:t>yous,e </a:t>
            </a:r>
            <a:r>
              <a:rPr sz="703" b="1" i="1" spc="-23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trying </a:t>
            </a:r>
            <a:r>
              <a:rPr sz="563" b="1" i="1" dirty="0">
                <a:solidFill>
                  <a:srgbClr val="6B6B6B"/>
                </a:solidFill>
                <a:latin typeface="Arial-BoldItalicMT"/>
                <a:cs typeface="Arial-BoldItalicMT"/>
              </a:rPr>
              <a:t>ID</a:t>
            </a:r>
            <a:r>
              <a:rPr sz="563" b="1" i="1" spc="-103" dirty="0">
                <a:solidFill>
                  <a:srgbClr val="6B6B6B"/>
                </a:solidFill>
                <a:latin typeface="Arial-BoldItalicMT"/>
                <a:cs typeface="Arial-BoldItalicMT"/>
              </a:rPr>
              <a:t> </a:t>
            </a:r>
            <a:r>
              <a:rPr sz="703" b="1" i="1" spc="-47" dirty="0">
                <a:solidFill>
                  <a:srgbClr val="6B6B6B"/>
                </a:solidFill>
                <a:latin typeface="Arial-BoldItalicMT"/>
                <a:cs typeface="Arial-BoldItalicMT"/>
              </a:rPr>
              <a:t>explain</a:t>
            </a:r>
            <a:endParaRPr sz="703">
              <a:latin typeface="Arial-BoldItalicMT"/>
              <a:cs typeface="Arial-BoldItalicMT"/>
            </a:endParaRPr>
          </a:p>
          <a:p>
            <a:pPr marL="23217" marR="4763">
              <a:lnSpc>
                <a:spcPts val="778"/>
              </a:lnSpc>
              <a:spcBef>
                <a:spcPts val="5"/>
              </a:spcBef>
            </a:pPr>
            <a:r>
              <a:rPr sz="563" b="1" i="1" spc="-38" dirty="0">
                <a:solidFill>
                  <a:srgbClr val="6B6B6B"/>
                </a:solidFill>
                <a:latin typeface="Arial-BoldItalicMT"/>
                <a:cs typeface="Arial-BoldItalicMT"/>
              </a:rPr>
              <a:t>lhe </a:t>
            </a:r>
            <a:r>
              <a:rPr sz="609" b="1" i="1" spc="-28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8/l </a:t>
            </a:r>
            <a:r>
              <a:rPr sz="563" b="1" i="1" spc="9" dirty="0">
                <a:solidFill>
                  <a:srgbClr val="6B6B6B"/>
                </a:solidFill>
                <a:latin typeface="Arial-BoldItalicMT"/>
                <a:cs typeface="Arial-BoldItalicMT"/>
              </a:rPr>
              <a:t>WOik </a:t>
            </a:r>
            <a:r>
              <a:rPr sz="563" b="1" i="1" dirty="0">
                <a:solidFill>
                  <a:srgbClr val="6B6B6B"/>
                </a:solidFill>
                <a:latin typeface="Arial-BoldItalicMT"/>
                <a:cs typeface="Arial-BoldItalicMT"/>
              </a:rPr>
              <a:t>ID </a:t>
            </a:r>
            <a:r>
              <a:rPr sz="656" b="1" i="1" spc="1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someo,&gt;e </a:t>
            </a:r>
            <a:r>
              <a:rPr sz="563" b="1" i="1" spc="-89" dirty="0">
                <a:solidFill>
                  <a:srgbClr val="6B6B6B"/>
                </a:solidFill>
                <a:latin typeface="Arial-BoldItalicMT"/>
                <a:cs typeface="Arial-BoldItalicMT"/>
              </a:rPr>
              <a:t>O!Ae-1' </a:t>
            </a:r>
            <a:r>
              <a:rPr sz="563" b="1" i="1" spc="9" dirty="0">
                <a:solidFill>
                  <a:srgbClr val="6B6B6B"/>
                </a:solidFill>
                <a:latin typeface="Arial-BoldItalicMT"/>
                <a:cs typeface="Arial-BoldItalicMT"/>
              </a:rPr>
              <a:t>ll&gt;etelephol&gt;e8ndlr&amp;l}SCl10e  </a:t>
            </a:r>
            <a:r>
              <a:rPr sz="563" b="1" i="1" spc="14" dirty="0">
                <a:solidFill>
                  <a:srgbClr val="6B6B6B"/>
                </a:solidFill>
                <a:latin typeface="Arial-BoldItalicMT"/>
                <a:cs typeface="Arial-BoldItalicMT"/>
              </a:rPr>
              <a:t>lll8tmesS8{Je</a:t>
            </a:r>
            <a:r>
              <a:rPr sz="563" b="1" i="1" spc="14" dirty="0">
                <a:solidFill>
                  <a:srgbClr val="939393"/>
                </a:solidFill>
                <a:latin typeface="Arial-BoldItalicMT"/>
                <a:cs typeface="Arial-BoldItalicMT"/>
              </a:rPr>
              <a:t>.</a:t>
            </a:r>
            <a:endParaRPr sz="563">
              <a:latin typeface="Arial-BoldItalicMT"/>
              <a:cs typeface="Arial-BoldItalic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85394" y="1192973"/>
            <a:ext cx="1765697" cy="20751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1906" marR="7144" indent="5358">
              <a:lnSpc>
                <a:spcPts val="1200"/>
              </a:lnSpc>
              <a:spcBef>
                <a:spcPts val="75"/>
              </a:spcBef>
            </a:pP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This </a:t>
            </a:r>
            <a:r>
              <a:rPr sz="1031" spc="56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56" dirty="0">
                <a:solidFill>
                  <a:srgbClr val="D14444"/>
                </a:solidFill>
                <a:latin typeface="Arial"/>
                <a:cs typeface="Arial"/>
              </a:rPr>
              <a:t>s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a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black </a:t>
            </a:r>
            <a:r>
              <a:rPr sz="1031" spc="56" dirty="0">
                <a:solidFill>
                  <a:srgbClr val="D14444"/>
                </a:solidFill>
                <a:latin typeface="Arial"/>
                <a:cs typeface="Arial"/>
              </a:rPr>
              <a:t>&amp;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white  photog</a:t>
            </a:r>
            <a:r>
              <a:rPr sz="1031" spc="38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aph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by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Brassai</a:t>
            </a:r>
            <a:r>
              <a:rPr sz="1031" spc="28" dirty="0">
                <a:solidFill>
                  <a:srgbClr val="BA7274"/>
                </a:solidFill>
                <a:latin typeface="Arial"/>
                <a:cs typeface="Arial"/>
              </a:rPr>
              <a:t>,</a:t>
            </a:r>
            <a:r>
              <a:rPr sz="1031" spc="-183" dirty="0">
                <a:solidFill>
                  <a:srgbClr val="BA7274"/>
                </a:solidFill>
                <a:latin typeface="Arial"/>
                <a:cs typeface="Arial"/>
              </a:rPr>
              <a:t>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the</a:t>
            </a:r>
            <a:endParaRPr sz="1031">
              <a:latin typeface="Arial"/>
              <a:cs typeface="Arial"/>
            </a:endParaRPr>
          </a:p>
          <a:p>
            <a:pPr marL="11906" marR="4763" indent="6548">
              <a:spcBef>
                <a:spcPts val="61"/>
              </a:spcBef>
            </a:pP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F</a:t>
            </a:r>
            <a:r>
              <a:rPr sz="1031" spc="38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ench</a:t>
            </a:r>
            <a:r>
              <a:rPr sz="1031" spc="-23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photographer </a:t>
            </a:r>
            <a:r>
              <a:rPr sz="1031" spc="38" dirty="0">
                <a:solidFill>
                  <a:srgbClr val="C36060"/>
                </a:solidFill>
                <a:latin typeface="Arial"/>
                <a:cs typeface="Arial"/>
              </a:rPr>
              <a:t>(</a:t>
            </a:r>
            <a:r>
              <a:rPr sz="1031" spc="38" dirty="0">
                <a:solidFill>
                  <a:srgbClr val="A83434"/>
                </a:solidFill>
                <a:latin typeface="Arial"/>
                <a:cs typeface="Arial"/>
              </a:rPr>
              <a:t>1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899-  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1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984)</a:t>
            </a:r>
            <a:r>
              <a:rPr sz="1031" spc="33" dirty="0">
                <a:solidFill>
                  <a:srgbClr val="DA6D6B"/>
                </a:solidFill>
                <a:latin typeface="Arial"/>
                <a:cs typeface="Arial"/>
              </a:rPr>
              <a:t>,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of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a </a:t>
            </a:r>
            <a:r>
              <a:rPr sz="1031" spc="66" dirty="0">
                <a:solidFill>
                  <a:srgbClr val="D14444"/>
                </a:solidFill>
                <a:latin typeface="Arial"/>
                <a:cs typeface="Arial"/>
              </a:rPr>
              <a:t>lady </a:t>
            </a:r>
            <a:r>
              <a:rPr sz="1031" spc="84" dirty="0">
                <a:solidFill>
                  <a:srgbClr val="D14444"/>
                </a:solidFill>
                <a:latin typeface="Arial"/>
                <a:cs typeface="Arial"/>
              </a:rPr>
              <a:t>andhe</a:t>
            </a:r>
            <a:r>
              <a:rPr sz="1031" spc="84" dirty="0">
                <a:solidFill>
                  <a:srgbClr val="A83434"/>
                </a:solidFill>
                <a:latin typeface="Arial"/>
                <a:cs typeface="Arial"/>
              </a:rPr>
              <a:t>r 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lover</a:t>
            </a:r>
            <a:r>
              <a:rPr sz="1031" spc="42" dirty="0">
                <a:solidFill>
                  <a:srgbClr val="C36060"/>
                </a:solidFill>
                <a:latin typeface="Arial"/>
                <a:cs typeface="Arial"/>
              </a:rPr>
              <a:t>/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partnersocial</a:t>
            </a:r>
            <a:r>
              <a:rPr sz="1031" spc="42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sing</a:t>
            </a:r>
            <a:r>
              <a:rPr sz="1031" spc="-202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7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n a 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cafe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and </a:t>
            </a:r>
            <a:r>
              <a:rPr sz="1031" spc="19" dirty="0">
                <a:solidFill>
                  <a:srgbClr val="D14444"/>
                </a:solidFill>
                <a:latin typeface="Arial"/>
                <a:cs typeface="Arial"/>
              </a:rPr>
              <a:t>chatt</a:t>
            </a:r>
            <a:r>
              <a:rPr sz="1031" spc="19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19" dirty="0">
                <a:solidFill>
                  <a:srgbClr val="D14444"/>
                </a:solidFill>
                <a:latin typeface="Arial"/>
                <a:cs typeface="Arial"/>
              </a:rPr>
              <a:t>ng ove</a:t>
            </a:r>
            <a:r>
              <a:rPr sz="1031" spc="19" dirty="0">
                <a:solidFill>
                  <a:srgbClr val="A83434"/>
                </a:solidFill>
                <a:latin typeface="Arial"/>
                <a:cs typeface="Arial"/>
              </a:rPr>
              <a:t>r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a 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drink of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wine</a:t>
            </a:r>
            <a:r>
              <a:rPr sz="1031" spc="23" dirty="0">
                <a:solidFill>
                  <a:srgbClr val="9E6E6E"/>
                </a:solidFill>
                <a:latin typeface="Arial"/>
                <a:cs typeface="Arial"/>
              </a:rPr>
              <a:t>.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She </a:t>
            </a:r>
            <a:r>
              <a:rPr sz="1031" spc="61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61" dirty="0">
                <a:solidFill>
                  <a:srgbClr val="D14444"/>
                </a:solidFill>
                <a:latin typeface="Arial"/>
                <a:cs typeface="Arial"/>
              </a:rPr>
              <a:t>s 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an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im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ated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and </a:t>
            </a: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holding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h</a:t>
            </a:r>
            <a:r>
              <a:rPr sz="1031" spc="42" dirty="0">
                <a:solidFill>
                  <a:srgbClr val="A84949"/>
                </a:solidFill>
                <a:latin typeface="Arial"/>
                <a:cs typeface="Arial"/>
              </a:rPr>
              <a:t>i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s 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chest</a:t>
            </a:r>
            <a:r>
              <a:rPr sz="1031" spc="28" dirty="0">
                <a:solidFill>
                  <a:srgbClr val="BA7274"/>
                </a:solidFill>
                <a:latin typeface="Arial"/>
                <a:cs typeface="Arial"/>
              </a:rPr>
              <a:t>,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wh</a:t>
            </a:r>
            <a:r>
              <a:rPr sz="1031" spc="38" dirty="0">
                <a:solidFill>
                  <a:srgbClr val="A83434"/>
                </a:solidFill>
                <a:latin typeface="Arial"/>
                <a:cs typeface="Arial"/>
              </a:rPr>
              <a:t>il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st </a:t>
            </a:r>
            <a:r>
              <a:rPr sz="1031" spc="61" dirty="0">
                <a:solidFill>
                  <a:srgbClr val="D14444"/>
                </a:solidFill>
                <a:latin typeface="Arial"/>
                <a:cs typeface="Arial"/>
              </a:rPr>
              <a:t>he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looks </a:t>
            </a:r>
            <a:r>
              <a:rPr sz="1031" spc="66" dirty="0">
                <a:solidFill>
                  <a:srgbClr val="D14444"/>
                </a:solidFill>
                <a:latin typeface="Arial"/>
                <a:cs typeface="Arial"/>
              </a:rPr>
              <a:t>into 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he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23" dirty="0">
                <a:solidFill>
                  <a:srgbClr val="A83434"/>
                </a:solidFill>
                <a:latin typeface="Arial"/>
                <a:cs typeface="Arial"/>
              </a:rPr>
              <a:t>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eyes</a:t>
            </a:r>
            <a:r>
              <a:rPr sz="1031" spc="-56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and</a:t>
            </a:r>
            <a:r>
              <a:rPr sz="1031" spc="-56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embraces</a:t>
            </a:r>
            <a:r>
              <a:rPr sz="1031" spc="-52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66" dirty="0">
                <a:solidFill>
                  <a:srgbClr val="D14444"/>
                </a:solidFill>
                <a:latin typeface="Arial"/>
                <a:cs typeface="Arial"/>
              </a:rPr>
              <a:t>her.  </a:t>
            </a: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The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p</a:t>
            </a:r>
            <a:r>
              <a:rPr sz="1031" spc="38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cture </a:t>
            </a: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was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taken  indoors</a:t>
            </a:r>
            <a:r>
              <a:rPr sz="1031" spc="-56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and</a:t>
            </a:r>
            <a:r>
              <a:rPr sz="1031" spc="-3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the</a:t>
            </a:r>
            <a:r>
              <a:rPr sz="1031" spc="28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e</a:t>
            </a:r>
            <a:r>
              <a:rPr sz="1031" spc="-3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61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61" dirty="0">
                <a:solidFill>
                  <a:srgbClr val="D14444"/>
                </a:solidFill>
                <a:latin typeface="Arial"/>
                <a:cs typeface="Arial"/>
              </a:rPr>
              <a:t>s</a:t>
            </a:r>
            <a:r>
              <a:rPr sz="1031" spc="-2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a</a:t>
            </a:r>
            <a:r>
              <a:rPr sz="1031" spc="-10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m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ir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o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r 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behind</a:t>
            </a:r>
            <a:r>
              <a:rPr sz="1031" spc="-10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19" dirty="0">
                <a:solidFill>
                  <a:srgbClr val="D14444"/>
                </a:solidFill>
                <a:latin typeface="Arial"/>
                <a:cs typeface="Arial"/>
              </a:rPr>
              <a:t>them</a:t>
            </a:r>
            <a:r>
              <a:rPr sz="1031" spc="19" dirty="0">
                <a:solidFill>
                  <a:srgbClr val="9E6E6E"/>
                </a:solidFill>
                <a:latin typeface="Arial"/>
                <a:cs typeface="Arial"/>
              </a:rPr>
              <a:t>.</a:t>
            </a:r>
            <a:endParaRPr sz="1031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77794" y="366118"/>
            <a:ext cx="2075855" cy="564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027">
              <a:lnSpc>
                <a:spcPts val="1411"/>
              </a:lnSpc>
            </a:pPr>
            <a:r>
              <a:rPr sz="1219" b="1" spc="38" dirty="0">
                <a:solidFill>
                  <a:srgbClr val="050505"/>
                </a:solidFill>
                <a:latin typeface="Arial"/>
                <a:cs typeface="Arial"/>
              </a:rPr>
              <a:t>PROCESS</a:t>
            </a:r>
            <a:endParaRPr sz="1219">
              <a:latin typeface="Arial"/>
              <a:cs typeface="Arial"/>
            </a:endParaRPr>
          </a:p>
          <a:p>
            <a:pPr marL="13691">
              <a:lnSpc>
                <a:spcPts val="778"/>
              </a:lnSpc>
            </a:pPr>
            <a:r>
              <a:rPr sz="703" b="1" i="1" spc="-47" dirty="0">
                <a:solidFill>
                  <a:srgbClr val="504F4F"/>
                </a:solidFill>
                <a:latin typeface="TimesNewRomanPS-BoldItalicMT"/>
                <a:cs typeface="TimesNewRomanPS-BoldItalicMT"/>
              </a:rPr>
              <a:t>W</a:t>
            </a:r>
            <a:r>
              <a:rPr sz="703" b="1" i="1" spc="-47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1&gt;8I</a:t>
            </a:r>
            <a:r>
              <a:rPr sz="609" b="1" spc="-47" dirty="0">
                <a:solidFill>
                  <a:srgbClr val="6B6B6B"/>
                </a:solidFill>
                <a:latin typeface="Arial"/>
                <a:cs typeface="Arial"/>
              </a:rPr>
              <a:t>has  </a:t>
            </a:r>
            <a:r>
              <a:rPr sz="656" b="1" i="1" spc="-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the </a:t>
            </a:r>
            <a:r>
              <a:rPr sz="703" b="1" i="1" spc="-14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M </a:t>
            </a:r>
            <a:r>
              <a:rPr sz="703" b="1" i="1" spc="-19" dirty="0">
                <a:solidFill>
                  <a:srgbClr val="939393"/>
                </a:solidFill>
                <a:latin typeface="TimesNewRomanPS-BoldItalicMT"/>
                <a:cs typeface="TimesNewRomanPS-BoldItalicMT"/>
              </a:rPr>
              <a:t>i</a:t>
            </a:r>
            <a:r>
              <a:rPr sz="703" b="1" i="1" spc="-1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st </a:t>
            </a:r>
            <a:r>
              <a:rPr sz="609" b="1" i="1" spc="-14" dirty="0">
                <a:solidFill>
                  <a:srgbClr val="6B6B6B"/>
                </a:solidFill>
                <a:latin typeface="Arial-BoldItalicMT"/>
                <a:cs typeface="Arial-BoldItalicMT"/>
              </a:rPr>
              <a:t>used </a:t>
            </a:r>
            <a:r>
              <a:rPr sz="563" b="1" spc="-9" dirty="0">
                <a:solidFill>
                  <a:srgbClr val="6B6B6B"/>
                </a:solidFill>
                <a:latin typeface="Arial"/>
                <a:cs typeface="Arial"/>
              </a:rPr>
              <a:t>,o </a:t>
            </a:r>
            <a:r>
              <a:rPr sz="703" b="1" i="1" spc="38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mexe </a:t>
            </a:r>
            <a:r>
              <a:rPr sz="563" b="1" i="1" spc="23" dirty="0">
                <a:solidFill>
                  <a:srgbClr val="6B6B6B"/>
                </a:solidFill>
                <a:latin typeface="Arial-BoldItalicMT"/>
                <a:cs typeface="Arial-BoldItalicMT"/>
              </a:rPr>
              <a:t>lhe </a:t>
            </a:r>
            <a:r>
              <a:rPr sz="703" b="1" i="1" spc="61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M </a:t>
            </a:r>
            <a:r>
              <a:rPr sz="563" b="1" i="1" spc="19" dirty="0">
                <a:solidFill>
                  <a:srgbClr val="6B6B6B"/>
                </a:solidFill>
                <a:latin typeface="Arial-BoldItalicMT"/>
                <a:cs typeface="Arial-BoldItalicMT"/>
              </a:rPr>
              <a:t>won(?</a:t>
            </a:r>
            <a:r>
              <a:rPr sz="563" b="1" i="1" spc="-9" dirty="0">
                <a:solidFill>
                  <a:srgbClr val="6B6B6B"/>
                </a:solidFill>
                <a:latin typeface="Arial-BoldItalicMT"/>
                <a:cs typeface="Arial-BoldItalicMT"/>
              </a:rPr>
              <a:t> </a:t>
            </a:r>
            <a:r>
              <a:rPr sz="703" b="1" i="1" spc="5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Consider</a:t>
            </a:r>
            <a:endParaRPr sz="703">
              <a:latin typeface="TimesNewRomanPS-BoldItalicMT"/>
              <a:cs typeface="TimesNewRomanPS-BoldItalicMT"/>
            </a:endParaRPr>
          </a:p>
          <a:p>
            <a:pPr marL="23217">
              <a:lnSpc>
                <a:spcPts val="661"/>
              </a:lnSpc>
            </a:pPr>
            <a:r>
              <a:rPr sz="656" b="1" i="1" spc="5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the </a:t>
            </a:r>
            <a:r>
              <a:rPr sz="609" b="1" spc="5" dirty="0">
                <a:solidFill>
                  <a:srgbClr val="6B6B6B"/>
                </a:solidFill>
                <a:latin typeface="Arial"/>
                <a:cs typeface="Arial"/>
              </a:rPr>
              <a:t>maJen8's</a:t>
            </a:r>
            <a:r>
              <a:rPr sz="609" b="1" i="1" spc="5" dirty="0">
                <a:solidFill>
                  <a:srgbClr val="6B6B6B"/>
                </a:solidFill>
                <a:latin typeface="Arial-BoldItalicMT"/>
                <a:cs typeface="Arial-BoldItalicMT"/>
              </a:rPr>
              <a:t>and </a:t>
            </a:r>
            <a:r>
              <a:rPr sz="609" b="1" i="1" spc="38" dirty="0">
                <a:solidFill>
                  <a:srgbClr val="6B6B6B"/>
                </a:solidFill>
                <a:latin typeface="Arial-BoldItalicMT"/>
                <a:cs typeface="Arial-BoldItalicMT"/>
              </a:rPr>
              <a:t>media </a:t>
            </a:r>
            <a:r>
              <a:rPr sz="656" b="1" i="1" spc="42" dirty="0">
                <a:solidFill>
                  <a:srgbClr val="6B6B6B"/>
                </a:solidFill>
                <a:latin typeface="Arial-BoldItalicMT"/>
                <a:cs typeface="Arial-BoldItalicMT"/>
              </a:rPr>
              <a:t>If</a:t>
            </a:r>
            <a:r>
              <a:rPr sz="609" b="1" spc="42" dirty="0">
                <a:solidFill>
                  <a:srgbClr val="6B6B6B"/>
                </a:solidFill>
                <a:latin typeface="Arial"/>
                <a:cs typeface="Arial"/>
              </a:rPr>
              <a:t>a </a:t>
            </a:r>
            <a:r>
              <a:rPr sz="563" b="1" i="1" spc="33" dirty="0">
                <a:solidFill>
                  <a:srgbClr val="6B6B6B"/>
                </a:solidFill>
                <a:latin typeface="Arial-BoldItalicMT"/>
                <a:cs typeface="Arial-BoldItalicMT"/>
              </a:rPr>
              <a:t>{h </a:t>
            </a:r>
            <a:r>
              <a:rPr sz="563" b="1" i="1" spc="-66" dirty="0">
                <a:solidFill>
                  <a:srgbClr val="6B6B6B"/>
                </a:solidFill>
                <a:latin typeface="Arial-BoldItalicMT"/>
                <a:cs typeface="Arial-BoldItalicMT"/>
              </a:rPr>
              <a:t>OID{Jf&amp;P</a:t>
            </a:r>
            <a:r>
              <a:rPr sz="563" b="1" i="1" spc="-66" dirty="0">
                <a:solidFill>
                  <a:srgbClr val="939393"/>
                </a:solidFill>
                <a:latin typeface="Arial-BoldItalicMT"/>
                <a:cs typeface="Arial-BoldItalicMT"/>
              </a:rPr>
              <a:t>,  </a:t>
            </a:r>
            <a:r>
              <a:rPr sz="563" b="1" i="1" spc="-42" dirty="0">
                <a:solidFill>
                  <a:srgbClr val="6B6B6B"/>
                </a:solidFill>
                <a:latin typeface="Arial-BoldItalicMT"/>
                <a:cs typeface="Arial-BoldItalicMT"/>
              </a:rPr>
              <a:t>h  </a:t>
            </a:r>
            <a:r>
              <a:rPr sz="609" b="1" i="1" spc="-9" dirty="0">
                <a:solidFill>
                  <a:srgbClr val="6B6B6B"/>
                </a:solidFill>
                <a:latin typeface="Arial-BoldItalicMT"/>
                <a:cs typeface="Arial-BoldItalicMT"/>
              </a:rPr>
              <a:t>wh81</a:t>
            </a:r>
            <a:r>
              <a:rPr sz="516" b="1" i="1" spc="-9" dirty="0">
                <a:solidFill>
                  <a:srgbClr val="6B6B6B"/>
                </a:solidFill>
                <a:latin typeface="Arial-BoldItalicMT"/>
                <a:cs typeface="Arial-BoldItalicMT"/>
              </a:rPr>
              <a:t>8le</a:t>
            </a:r>
            <a:r>
              <a:rPr sz="516" b="1" i="1" spc="103" dirty="0">
                <a:solidFill>
                  <a:srgbClr val="6B6B6B"/>
                </a:solidFill>
                <a:latin typeface="Arial-BoldItalicMT"/>
                <a:cs typeface="Arial-BoldItalicMT"/>
              </a:rPr>
              <a:t> </a:t>
            </a:r>
            <a:r>
              <a:rPr sz="563" b="1" i="1" spc="-5" dirty="0">
                <a:solidFill>
                  <a:srgbClr val="6B6B6B"/>
                </a:solidFill>
                <a:latin typeface="Arial-BoldItalicMT"/>
                <a:cs typeface="Arial-BoldItalicMT"/>
              </a:rPr>
              <a:t>lhe</a:t>
            </a:r>
            <a:endParaRPr sz="563">
              <a:latin typeface="Arial-BoldItalicMT"/>
              <a:cs typeface="Arial-BoldItalicMT"/>
            </a:endParaRPr>
          </a:p>
          <a:p>
            <a:pPr marL="11906">
              <a:lnSpc>
                <a:spcPts val="708"/>
              </a:lnSpc>
            </a:pPr>
            <a:r>
              <a:rPr sz="703" b="1" i="1" spc="-28" dirty="0">
                <a:solidFill>
                  <a:srgbClr val="6B6B6B"/>
                </a:solidFill>
                <a:latin typeface="Arial-BoldItalicMT"/>
                <a:cs typeface="Arial-BoldItalicMT"/>
              </a:rPr>
              <a:t>Ngtangconsklers1ions?Hes</a:t>
            </a:r>
            <a:r>
              <a:rPr sz="703" b="1" i="1" spc="-28" dirty="0">
                <a:solidFill>
                  <a:srgbClr val="7C7C7C"/>
                </a:solidFill>
                <a:latin typeface="TimesNewRomanPS-BoldItalicMT"/>
                <a:cs typeface="TimesNewRomanPS-BoldItalicMT"/>
              </a:rPr>
              <a:t>it</a:t>
            </a:r>
            <a:r>
              <a:rPr sz="609" b="1" i="1" spc="-28" dirty="0">
                <a:solidFill>
                  <a:srgbClr val="6B6B6B"/>
                </a:solidFill>
                <a:latin typeface="Arial-BoldItalicMT"/>
                <a:cs typeface="Arial-BoldItalicMT"/>
              </a:rPr>
              <a:t>been</a:t>
            </a:r>
            <a:r>
              <a:rPr sz="703" b="1" i="1" spc="-28" dirty="0">
                <a:solidFill>
                  <a:srgbClr val="6B6B6B"/>
                </a:solidFill>
                <a:latin typeface="Arial-BoldItalicMT"/>
                <a:cs typeface="Arial-BoldItalicMT"/>
              </a:rPr>
              <a:t>rresented</a:t>
            </a:r>
            <a:r>
              <a:rPr sz="703" b="1" i="1" spc="-178" dirty="0">
                <a:solidFill>
                  <a:srgbClr val="6B6B6B"/>
                </a:solidFill>
                <a:latin typeface="Arial-BoldItalicMT"/>
                <a:cs typeface="Arial-BoldItalicMT"/>
              </a:rPr>
              <a:t> </a:t>
            </a:r>
            <a:r>
              <a:rPr sz="656" b="1" i="1" spc="-33" dirty="0">
                <a:solidFill>
                  <a:srgbClr val="7C7C7C"/>
                </a:solidFill>
                <a:latin typeface="Arial-BoldItalicMT"/>
                <a:cs typeface="Arial-BoldItalicMT"/>
              </a:rPr>
              <a:t>In </a:t>
            </a:r>
            <a:r>
              <a:rPr sz="797" b="1" spc="-42" dirty="0">
                <a:solidFill>
                  <a:srgbClr val="6B6B6B"/>
                </a:solidFill>
                <a:latin typeface="Times New Roman"/>
                <a:cs typeface="Times New Roman"/>
              </a:rPr>
              <a:t>a</a:t>
            </a:r>
            <a:endParaRPr sz="797">
              <a:latin typeface="Times New Roman"/>
              <a:cs typeface="Times New Roman"/>
            </a:endParaRPr>
          </a:p>
          <a:p>
            <a:pPr marL="13691">
              <a:lnSpc>
                <a:spcPts val="764"/>
              </a:lnSpc>
            </a:pPr>
            <a:r>
              <a:rPr sz="703" b="1" i="1" spc="-70" dirty="0">
                <a:solidFill>
                  <a:srgbClr val="6B6B6B"/>
                </a:solidFill>
                <a:latin typeface="Arial-BoldItalicMT"/>
                <a:cs typeface="Arial-BoldItalicMT"/>
              </a:rPr>
              <a:t>specJal</a:t>
            </a:r>
            <a:r>
              <a:rPr sz="703" b="1" i="1" spc="-117" dirty="0">
                <a:solidFill>
                  <a:srgbClr val="6B6B6B"/>
                </a:solidFill>
                <a:latin typeface="Arial-BoldItalicMT"/>
                <a:cs typeface="Arial-BoldItalicMT"/>
              </a:rPr>
              <a:t> </a:t>
            </a:r>
            <a:r>
              <a:rPr sz="703" b="1" i="1" spc="-28" dirty="0">
                <a:solidFill>
                  <a:srgbClr val="6B6B6B"/>
                </a:solidFill>
                <a:latin typeface="Arial-BoldItalicMT"/>
                <a:cs typeface="Arial-BoldItalicMT"/>
              </a:rPr>
              <a:t>wey</a:t>
            </a:r>
            <a:r>
              <a:rPr sz="703" b="1" i="1" spc="-89" dirty="0">
                <a:solidFill>
                  <a:srgbClr val="6B6B6B"/>
                </a:solidFill>
                <a:latin typeface="Arial-BoldItalicMT"/>
                <a:cs typeface="Arial-BoldItalicMT"/>
              </a:rPr>
              <a:t> </a:t>
            </a:r>
            <a:r>
              <a:rPr sz="656" b="1" i="1" spc="-9" dirty="0">
                <a:solidFill>
                  <a:srgbClr val="6B6B6B"/>
                </a:solidFill>
                <a:latin typeface="Arial-BoldItalicMT"/>
                <a:cs typeface="Arial-BoldItalicMT"/>
              </a:rPr>
              <a:t>I.e</a:t>
            </a:r>
            <a:r>
              <a:rPr sz="656" b="1" i="1" spc="-9" dirty="0">
                <a:solidFill>
                  <a:srgbClr val="939393"/>
                </a:solidFill>
                <a:latin typeface="Arial-BoldItalicMT"/>
                <a:cs typeface="Arial-BoldItalicMT"/>
              </a:rPr>
              <a:t>.</a:t>
            </a:r>
            <a:r>
              <a:rPr sz="656" b="1" i="1" spc="-107" dirty="0">
                <a:solidFill>
                  <a:srgbClr val="939393"/>
                </a:solidFill>
                <a:latin typeface="Arial-BoldItalicMT"/>
                <a:cs typeface="Arial-BoldItalicMT"/>
              </a:rPr>
              <a:t> </a:t>
            </a:r>
            <a:r>
              <a:rPr sz="750" b="1" spc="19" dirty="0">
                <a:solidFill>
                  <a:srgbClr val="6B6B6B"/>
                </a:solidFill>
                <a:latin typeface="Times New Roman"/>
                <a:cs typeface="Times New Roman"/>
              </a:rPr>
              <a:t>es</a:t>
            </a:r>
            <a:r>
              <a:rPr sz="750" b="1" spc="-38" dirty="0">
                <a:solidFill>
                  <a:srgbClr val="6B6B6B"/>
                </a:solidFill>
                <a:latin typeface="Times New Roman"/>
                <a:cs typeface="Times New Roman"/>
              </a:rPr>
              <a:t> </a:t>
            </a:r>
            <a:r>
              <a:rPr sz="703" b="1" i="1" spc="-98" dirty="0">
                <a:solidFill>
                  <a:srgbClr val="6B6B6B"/>
                </a:solidFill>
                <a:latin typeface="Arial-BoldItalicMT"/>
                <a:cs typeface="Arial-BoldItalicMT"/>
              </a:rPr>
              <a:t>en</a:t>
            </a:r>
            <a:r>
              <a:rPr sz="703" b="1" i="1" spc="-98" dirty="0">
                <a:solidFill>
                  <a:srgbClr val="7C7C7C"/>
                </a:solidFill>
                <a:latin typeface="Arial-BoldItalicMT"/>
                <a:cs typeface="Arial-BoldItalicMT"/>
              </a:rPr>
              <a:t>Jns1&amp;Na1ion?</a:t>
            </a:r>
            <a:endParaRPr sz="703">
              <a:latin typeface="Arial-BoldItalicMT"/>
              <a:cs typeface="Arial-BoldItalic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62465" y="1138609"/>
            <a:ext cx="1912739" cy="25524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 marR="4763" indent="5358">
              <a:lnSpc>
                <a:spcPct val="100899"/>
              </a:lnSpc>
            </a:pP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The</a:t>
            </a:r>
            <a:r>
              <a:rPr sz="1031" spc="-94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p</a:t>
            </a:r>
            <a:r>
              <a:rPr sz="1031" spc="28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ctu</a:t>
            </a:r>
            <a:r>
              <a:rPr sz="1031" spc="28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e</a:t>
            </a:r>
            <a:r>
              <a:rPr sz="1031" spc="-3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66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66" dirty="0">
                <a:solidFill>
                  <a:srgbClr val="D14444"/>
                </a:solidFill>
                <a:latin typeface="Arial"/>
                <a:cs typeface="Arial"/>
              </a:rPr>
              <a:t>s</a:t>
            </a:r>
            <a:r>
              <a:rPr sz="1031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taken</a:t>
            </a:r>
            <a:r>
              <a:rPr sz="1031" spc="-61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from</a:t>
            </a:r>
            <a:r>
              <a:rPr sz="1031" spc="-122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66" dirty="0">
                <a:solidFill>
                  <a:srgbClr val="D14444"/>
                </a:solidFill>
                <a:latin typeface="Arial"/>
                <a:cs typeface="Arial"/>
              </a:rPr>
              <a:t>head 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he</a:t>
            </a:r>
            <a:r>
              <a:rPr sz="1031" spc="47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ght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looking </a:t>
            </a:r>
            <a:r>
              <a:rPr sz="1031" spc="66" dirty="0">
                <a:solidFill>
                  <a:srgbClr val="D14444"/>
                </a:solidFill>
                <a:latin typeface="Arial"/>
                <a:cs typeface="Arial"/>
              </a:rPr>
              <a:t>down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at </a:t>
            </a: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the 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coup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l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e</a:t>
            </a:r>
            <a:r>
              <a:rPr sz="1031" spc="33" dirty="0">
                <a:solidFill>
                  <a:srgbClr val="C36060"/>
                </a:solidFill>
                <a:latin typeface="Arial"/>
                <a:cs typeface="Arial"/>
              </a:rPr>
              <a:t>.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This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allows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us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to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see  </a:t>
            </a:r>
            <a:r>
              <a:rPr sz="1031" spc="14" dirty="0">
                <a:solidFill>
                  <a:srgbClr val="D14444"/>
                </a:solidFill>
                <a:latin typeface="Arial"/>
                <a:cs typeface="Arial"/>
              </a:rPr>
              <a:t>the</a:t>
            </a:r>
            <a:r>
              <a:rPr sz="1031" spc="14" dirty="0">
                <a:solidFill>
                  <a:srgbClr val="A84949"/>
                </a:solidFill>
                <a:latin typeface="Arial"/>
                <a:cs typeface="Arial"/>
              </a:rPr>
              <a:t>i</a:t>
            </a:r>
            <a:r>
              <a:rPr sz="1031" spc="14" dirty="0">
                <a:solidFill>
                  <a:srgbClr val="D14444"/>
                </a:solidFill>
                <a:latin typeface="Arial"/>
                <a:cs typeface="Arial"/>
              </a:rPr>
              <a:t>r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reflection </a:t>
            </a:r>
            <a:r>
              <a:rPr sz="1031" spc="47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n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the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mir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o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r 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and</a:t>
            </a:r>
            <a:r>
              <a:rPr sz="1031" spc="-19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61" dirty="0">
                <a:solidFill>
                  <a:srgbClr val="D14444"/>
                </a:solidFill>
                <a:latin typeface="Arial"/>
                <a:cs typeface="Arial"/>
              </a:rPr>
              <a:t>have</a:t>
            </a:r>
            <a:r>
              <a:rPr sz="1031" spc="-80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61" dirty="0">
                <a:solidFill>
                  <a:srgbClr val="D14444"/>
                </a:solidFill>
                <a:latin typeface="Arial"/>
                <a:cs typeface="Arial"/>
              </a:rPr>
              <a:t>an</a:t>
            </a:r>
            <a:r>
              <a:rPr sz="1031" spc="-94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overv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ew</a:t>
            </a:r>
            <a:r>
              <a:rPr sz="1031" spc="-9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of</a:t>
            </a:r>
            <a:r>
              <a:rPr sz="1031" spc="-42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the</a:t>
            </a:r>
            <a:endParaRPr sz="1031">
              <a:latin typeface="Arial"/>
              <a:cs typeface="Arial"/>
            </a:endParaRPr>
          </a:p>
          <a:p>
            <a:pPr marL="11906" marR="141089" indent="4167">
              <a:lnSpc>
                <a:spcPct val="98600"/>
              </a:lnSpc>
              <a:spcBef>
                <a:spcPts val="42"/>
              </a:spcBef>
            </a:pP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scene</a:t>
            </a:r>
            <a:r>
              <a:rPr sz="1031" spc="38" dirty="0">
                <a:solidFill>
                  <a:srgbClr val="9E6E6E"/>
                </a:solidFill>
                <a:latin typeface="Arial"/>
                <a:cs typeface="Arial"/>
              </a:rPr>
              <a:t>.</a:t>
            </a:r>
            <a:r>
              <a:rPr sz="1031" spc="-56" dirty="0">
                <a:solidFill>
                  <a:srgbClr val="9E6E6E"/>
                </a:solidFill>
                <a:latin typeface="Arial"/>
                <a:cs typeface="Arial"/>
              </a:rPr>
              <a:t> </a:t>
            </a: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The</a:t>
            </a:r>
            <a:r>
              <a:rPr sz="1031" spc="-66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scene</a:t>
            </a:r>
            <a:r>
              <a:rPr sz="1031" spc="-75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may</a:t>
            </a:r>
            <a:r>
              <a:rPr sz="1031" spc="-9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75" dirty="0">
                <a:solidFill>
                  <a:srgbClr val="D14444"/>
                </a:solidFill>
                <a:latin typeface="Arial"/>
                <a:cs typeface="Arial"/>
              </a:rPr>
              <a:t>have  </a:t>
            </a:r>
            <a:r>
              <a:rPr sz="1031" spc="61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61" dirty="0">
                <a:solidFill>
                  <a:srgbClr val="D14444"/>
                </a:solidFill>
                <a:latin typeface="Arial"/>
                <a:cs typeface="Arial"/>
              </a:rPr>
              <a:t>nvolvedthe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use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of </a:t>
            </a:r>
            <a:r>
              <a:rPr sz="1125" dirty="0">
                <a:solidFill>
                  <a:srgbClr val="D14444"/>
                </a:solidFill>
                <a:latin typeface="Arial"/>
                <a:cs typeface="Arial"/>
              </a:rPr>
              <a:t>fl</a:t>
            </a:r>
            <a:r>
              <a:rPr sz="1031" dirty="0">
                <a:solidFill>
                  <a:srgbClr val="D14444"/>
                </a:solidFill>
                <a:latin typeface="Arial"/>
                <a:cs typeface="Arial"/>
              </a:rPr>
              <a:t>ash </a:t>
            </a:r>
            <a:r>
              <a:rPr sz="1031" spc="9" dirty="0">
                <a:solidFill>
                  <a:srgbClr val="D14444"/>
                </a:solidFill>
                <a:latin typeface="Arial"/>
                <a:cs typeface="Arial"/>
              </a:rPr>
              <a:t>as  the</a:t>
            </a:r>
            <a:r>
              <a:rPr sz="1031" spc="9" dirty="0">
                <a:solidFill>
                  <a:srgbClr val="A84949"/>
                </a:solidFill>
                <a:latin typeface="Arial"/>
                <a:cs typeface="Arial"/>
              </a:rPr>
              <a:t>i</a:t>
            </a:r>
            <a:r>
              <a:rPr sz="1031" spc="9" dirty="0">
                <a:solidFill>
                  <a:srgbClr val="D14444"/>
                </a:solidFill>
                <a:latin typeface="Arial"/>
                <a:cs typeface="Arial"/>
              </a:rPr>
              <a:t>r </a:t>
            </a:r>
            <a:r>
              <a:rPr sz="1031" spc="14" dirty="0">
                <a:solidFill>
                  <a:srgbClr val="D14444"/>
                </a:solidFill>
                <a:latin typeface="Arial"/>
                <a:cs typeface="Arial"/>
              </a:rPr>
              <a:t>skin</a:t>
            </a:r>
            <a:r>
              <a:rPr sz="1031" spc="14" dirty="0">
                <a:solidFill>
                  <a:srgbClr val="BA7274"/>
                </a:solidFill>
                <a:latin typeface="Arial"/>
                <a:cs typeface="Arial"/>
              </a:rPr>
              <a:t>,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white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clothes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and 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glasses</a:t>
            </a:r>
            <a:r>
              <a:rPr sz="1031" spc="-3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a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e</a:t>
            </a:r>
            <a:r>
              <a:rPr sz="1031" spc="-3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highly</a:t>
            </a:r>
            <a:r>
              <a:rPr sz="1031" spc="-122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reflected</a:t>
            </a:r>
            <a:r>
              <a:rPr sz="1031" spc="23" dirty="0">
                <a:solidFill>
                  <a:srgbClr val="9E6E6E"/>
                </a:solidFill>
                <a:latin typeface="Arial"/>
                <a:cs typeface="Arial"/>
              </a:rPr>
              <a:t>.  </a:t>
            </a: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The</a:t>
            </a:r>
            <a:r>
              <a:rPr sz="1031" spc="-80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ex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sting</a:t>
            </a:r>
            <a:r>
              <a:rPr sz="1031" spc="-107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8" dirty="0">
                <a:solidFill>
                  <a:srgbClr val="A83434"/>
                </a:solidFill>
                <a:latin typeface="Arial"/>
                <a:cs typeface="Arial"/>
              </a:rPr>
              <a:t>li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ght</a:t>
            </a:r>
            <a:r>
              <a:rPr sz="1031" spc="-75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is</a:t>
            </a:r>
            <a:r>
              <a:rPr sz="1031" spc="-70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66" dirty="0">
                <a:solidFill>
                  <a:srgbClr val="D14444"/>
                </a:solidFill>
                <a:latin typeface="Arial"/>
                <a:cs typeface="Arial"/>
              </a:rPr>
              <a:t>most</a:t>
            </a:r>
            <a:endParaRPr sz="1031">
              <a:latin typeface="Arial"/>
              <a:cs typeface="Arial"/>
            </a:endParaRPr>
          </a:p>
          <a:p>
            <a:pPr marL="11906" marR="21431" indent="-595">
              <a:spcBef>
                <a:spcPts val="23"/>
              </a:spcBef>
            </a:pP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probably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art</a:t>
            </a:r>
            <a:r>
              <a:rPr sz="1031" spc="28" dirty="0">
                <a:solidFill>
                  <a:srgbClr val="A84949"/>
                </a:solidFill>
                <a:latin typeface="Arial"/>
                <a:cs typeface="Arial"/>
              </a:rPr>
              <a:t>i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ficial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and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low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in 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st</a:t>
            </a:r>
            <a:r>
              <a:rPr sz="1031" spc="42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ength with </a:t>
            </a:r>
            <a:r>
              <a:rPr sz="1031" spc="61" dirty="0">
                <a:solidFill>
                  <a:srgbClr val="D14444"/>
                </a:solidFill>
                <a:latin typeface="Arial"/>
                <a:cs typeface="Arial"/>
              </a:rPr>
              <a:t>some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natural  </a:t>
            </a:r>
            <a:r>
              <a:rPr sz="1031" spc="42" dirty="0">
                <a:solidFill>
                  <a:srgbClr val="A83434"/>
                </a:solidFill>
                <a:latin typeface="Arial"/>
                <a:cs typeface="Arial"/>
              </a:rPr>
              <a:t>li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ght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from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nea</a:t>
            </a:r>
            <a:r>
              <a:rPr sz="1031" spc="42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by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windows</a:t>
            </a:r>
            <a:r>
              <a:rPr sz="1031" spc="33" dirty="0">
                <a:solidFill>
                  <a:srgbClr val="C36060"/>
                </a:solidFill>
                <a:latin typeface="Arial"/>
                <a:cs typeface="Arial"/>
              </a:rPr>
              <a:t>. 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There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is </a:t>
            </a:r>
            <a:r>
              <a:rPr sz="1031" spc="9" dirty="0">
                <a:solidFill>
                  <a:srgbClr val="D14444"/>
                </a:solidFill>
                <a:latin typeface="Arial"/>
                <a:cs typeface="Arial"/>
              </a:rPr>
              <a:t>l</a:t>
            </a:r>
            <a:r>
              <a:rPr sz="1031" spc="9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9" dirty="0">
                <a:solidFill>
                  <a:srgbClr val="D14444"/>
                </a:solidFill>
                <a:latin typeface="Arial"/>
                <a:cs typeface="Arial"/>
              </a:rPr>
              <a:t>tt</a:t>
            </a:r>
            <a:r>
              <a:rPr sz="1031" spc="9" dirty="0">
                <a:solidFill>
                  <a:srgbClr val="A83434"/>
                </a:solidFill>
                <a:latin typeface="Arial"/>
                <a:cs typeface="Arial"/>
              </a:rPr>
              <a:t>l</a:t>
            </a:r>
            <a:r>
              <a:rPr sz="1031" spc="9" dirty="0">
                <a:solidFill>
                  <a:srgbClr val="D14444"/>
                </a:solidFill>
                <a:latin typeface="Arial"/>
                <a:cs typeface="Arial"/>
              </a:rPr>
              <a:t>e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distortion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on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the  </a:t>
            </a:r>
            <a:r>
              <a:rPr sz="1031" spc="33" dirty="0">
                <a:solidFill>
                  <a:srgbClr val="C36060"/>
                </a:solidFill>
                <a:latin typeface="Arial"/>
                <a:cs typeface="Arial"/>
              </a:rPr>
              <a:t>f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ace</a:t>
            </a:r>
            <a:r>
              <a:rPr sz="1031" spc="33" dirty="0">
                <a:solidFill>
                  <a:srgbClr val="BA7274"/>
                </a:solidFill>
                <a:latin typeface="Arial"/>
                <a:cs typeface="Arial"/>
              </a:rPr>
              <a:t>,</a:t>
            </a:r>
            <a:r>
              <a:rPr sz="1031" spc="-61" dirty="0">
                <a:solidFill>
                  <a:srgbClr val="BA7274"/>
                </a:solidFill>
                <a:latin typeface="Arial"/>
                <a:cs typeface="Arial"/>
              </a:rPr>
              <a:t>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so</a:t>
            </a:r>
            <a:r>
              <a:rPr sz="1031" spc="-3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he</a:t>
            </a:r>
            <a:r>
              <a:rPr sz="1031" spc="-61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has</a:t>
            </a:r>
            <a:r>
              <a:rPr sz="1031" spc="14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p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obab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l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y</a:t>
            </a:r>
            <a:r>
              <a:rPr sz="1031" spc="-70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66" dirty="0">
                <a:solidFill>
                  <a:srgbClr val="D14444"/>
                </a:solidFill>
                <a:latin typeface="Arial"/>
                <a:cs typeface="Arial"/>
              </a:rPr>
              <a:t>used  a</a:t>
            </a:r>
            <a:r>
              <a:rPr sz="1031" spc="-3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standa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d</a:t>
            </a:r>
            <a:r>
              <a:rPr sz="1031" spc="-47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50-100</a:t>
            </a:r>
            <a:r>
              <a:rPr sz="1031" spc="-9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66" dirty="0">
                <a:solidFill>
                  <a:srgbClr val="D14444"/>
                </a:solidFill>
                <a:latin typeface="Arial"/>
                <a:cs typeface="Arial"/>
              </a:rPr>
              <a:t>m</a:t>
            </a:r>
            <a:r>
              <a:rPr sz="1031" spc="66" dirty="0">
                <a:solidFill>
                  <a:srgbClr val="A83434"/>
                </a:solidFill>
                <a:latin typeface="Arial"/>
                <a:cs typeface="Arial"/>
              </a:rPr>
              <a:t>m</a:t>
            </a:r>
            <a:r>
              <a:rPr sz="1031" spc="-52" dirty="0">
                <a:solidFill>
                  <a:srgbClr val="A83434"/>
                </a:solidFill>
                <a:latin typeface="Arial"/>
                <a:cs typeface="Arial"/>
              </a:rPr>
              <a:t> </a:t>
            </a:r>
            <a:r>
              <a:rPr sz="1031" spc="56" dirty="0">
                <a:solidFill>
                  <a:srgbClr val="D14444"/>
                </a:solidFill>
                <a:latin typeface="Arial"/>
                <a:cs typeface="Arial"/>
              </a:rPr>
              <a:t>lens</a:t>
            </a:r>
            <a:endParaRPr sz="1031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677" y="4161234"/>
            <a:ext cx="2113955" cy="488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55"/>
            <a:r>
              <a:rPr sz="750" dirty="0">
                <a:solidFill>
                  <a:srgbClr val="262626"/>
                </a:solidFill>
                <a:latin typeface="Arial"/>
                <a:cs typeface="Arial"/>
              </a:rPr>
              <a:t>T</a:t>
            </a:r>
            <a:r>
              <a:rPr sz="750" dirty="0">
                <a:solidFill>
                  <a:srgbClr val="050505"/>
                </a:solidFill>
                <a:latin typeface="Arial"/>
                <a:cs typeface="Arial"/>
              </a:rPr>
              <a:t>I</a:t>
            </a:r>
            <a:r>
              <a:rPr sz="750" dirty="0">
                <a:solidFill>
                  <a:srgbClr val="262626"/>
                </a:solidFill>
                <a:latin typeface="Arial"/>
                <a:cs typeface="Arial"/>
              </a:rPr>
              <a:t>TL</a:t>
            </a:r>
            <a:r>
              <a:rPr sz="750" dirty="0">
                <a:solidFill>
                  <a:srgbClr val="3F3F3F"/>
                </a:solidFill>
                <a:latin typeface="Arial"/>
                <a:cs typeface="Arial"/>
              </a:rPr>
              <a:t>E:</a:t>
            </a:r>
            <a:r>
              <a:rPr sz="750" spc="-61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750" spc="33" dirty="0">
                <a:solidFill>
                  <a:srgbClr val="D14444"/>
                </a:solidFill>
                <a:latin typeface="Arial"/>
                <a:cs typeface="Arial"/>
              </a:rPr>
              <a:t>Le</a:t>
            </a:r>
            <a:r>
              <a:rPr sz="750" spc="-80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797" i="1" spc="38" dirty="0">
                <a:solidFill>
                  <a:srgbClr val="D14444"/>
                </a:solidFill>
                <a:latin typeface="Arial"/>
                <a:cs typeface="Arial"/>
              </a:rPr>
              <a:t>Coupled</a:t>
            </a:r>
            <a:r>
              <a:rPr sz="797" i="1" spc="19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797" i="1" spc="52" dirty="0">
                <a:solidFill>
                  <a:srgbClr val="D14444"/>
                </a:solidFill>
                <a:latin typeface="Arial"/>
                <a:cs typeface="Arial"/>
              </a:rPr>
              <a:t>moureux</a:t>
            </a:r>
            <a:r>
              <a:rPr sz="797" i="1" spc="-9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797" b="1" i="1" dirty="0">
                <a:solidFill>
                  <a:srgbClr val="D14444"/>
                </a:solidFill>
                <a:latin typeface="Arial-BoldItalicMT"/>
                <a:cs typeface="Arial-BoldItalicMT"/>
              </a:rPr>
              <a:t>au</a:t>
            </a:r>
            <a:r>
              <a:rPr sz="797" b="1" i="1" spc="-113" dirty="0">
                <a:solidFill>
                  <a:srgbClr val="D14444"/>
                </a:solidFill>
                <a:latin typeface="Arial-BoldItalicMT"/>
                <a:cs typeface="Arial-BoldItalicMT"/>
              </a:rPr>
              <a:t> </a:t>
            </a:r>
            <a:r>
              <a:rPr sz="797" i="1" spc="38" dirty="0">
                <a:solidFill>
                  <a:srgbClr val="D14444"/>
                </a:solidFill>
                <a:latin typeface="Arial"/>
                <a:cs typeface="Arial"/>
              </a:rPr>
              <a:t>baldos</a:t>
            </a:r>
            <a:endParaRPr sz="797">
              <a:latin typeface="Arial"/>
              <a:cs typeface="Arial"/>
            </a:endParaRPr>
          </a:p>
          <a:p>
            <a:pPr marL="14883">
              <a:spcBef>
                <a:spcPts val="28"/>
              </a:spcBef>
            </a:pPr>
            <a:r>
              <a:rPr sz="750" b="1" i="1" spc="19" dirty="0">
                <a:solidFill>
                  <a:srgbClr val="D14444"/>
                </a:solidFill>
                <a:latin typeface="Arial-BoldItalicMT"/>
                <a:cs typeface="Arial-BoldItalicMT"/>
              </a:rPr>
              <a:t>quatM</a:t>
            </a:r>
            <a:r>
              <a:rPr sz="750" b="1" i="1" spc="-52" dirty="0">
                <a:solidFill>
                  <a:srgbClr val="D14444"/>
                </a:solidFill>
                <a:latin typeface="Arial-BoldItalicMT"/>
                <a:cs typeface="Arial-BoldItalicMT"/>
              </a:rPr>
              <a:t> </a:t>
            </a:r>
            <a:r>
              <a:rPr sz="750" b="1" i="1" spc="-5" dirty="0">
                <a:solidFill>
                  <a:srgbClr val="D14444"/>
                </a:solidFill>
                <a:latin typeface="Arial-BoldItalicMT"/>
                <a:cs typeface="Arial-BoldItalicMT"/>
              </a:rPr>
              <a:t>salsons</a:t>
            </a:r>
            <a:r>
              <a:rPr sz="750" b="1" i="1" spc="-5" dirty="0">
                <a:solidFill>
                  <a:srgbClr val="DA6D6B"/>
                </a:solidFill>
                <a:latin typeface="Arial-BoldItalicMT"/>
                <a:cs typeface="Arial-BoldItalicMT"/>
              </a:rPr>
              <a:t>,</a:t>
            </a:r>
            <a:r>
              <a:rPr sz="750" b="1" i="1" dirty="0">
                <a:solidFill>
                  <a:srgbClr val="DA6D6B"/>
                </a:solidFill>
                <a:latin typeface="Arial-BoldItalicMT"/>
                <a:cs typeface="Arial-BoldItalicMT"/>
              </a:rPr>
              <a:t> </a:t>
            </a:r>
            <a:r>
              <a:rPr sz="797" b="1" dirty="0">
                <a:solidFill>
                  <a:srgbClr val="D14444"/>
                </a:solidFill>
                <a:latin typeface="Arial"/>
                <a:cs typeface="Arial"/>
              </a:rPr>
              <a:t>rue</a:t>
            </a:r>
            <a:r>
              <a:rPr sz="797" b="1" spc="-141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750" b="1" i="1" dirty="0">
                <a:solidFill>
                  <a:srgbClr val="D14444"/>
                </a:solidFill>
                <a:latin typeface="Arial-BoldItalicMT"/>
                <a:cs typeface="Arial-BoldItalicMT"/>
              </a:rPr>
              <a:t>de</a:t>
            </a:r>
            <a:r>
              <a:rPr sz="750" b="1" i="1" spc="-52" dirty="0">
                <a:solidFill>
                  <a:srgbClr val="D14444"/>
                </a:solidFill>
                <a:latin typeface="Arial-BoldItalicMT"/>
                <a:cs typeface="Arial-BoldItalicMT"/>
              </a:rPr>
              <a:t> </a:t>
            </a:r>
            <a:r>
              <a:rPr sz="750" b="1" i="1" spc="19" dirty="0">
                <a:solidFill>
                  <a:srgbClr val="D14444"/>
                </a:solidFill>
                <a:latin typeface="Arial-BoldItalicMT"/>
                <a:cs typeface="Arial-BoldItalicMT"/>
              </a:rPr>
              <a:t>Lappe</a:t>
            </a:r>
            <a:endParaRPr sz="750">
              <a:latin typeface="Arial-BoldItalicMT"/>
              <a:cs typeface="Arial-BoldItalicMT"/>
            </a:endParaRPr>
          </a:p>
          <a:p>
            <a:pPr marL="13097">
              <a:spcBef>
                <a:spcPts val="5"/>
              </a:spcBef>
            </a:pPr>
            <a:r>
              <a:rPr sz="750" spc="5" dirty="0">
                <a:solidFill>
                  <a:srgbClr val="262626"/>
                </a:solidFill>
                <a:latin typeface="Arial"/>
                <a:cs typeface="Arial"/>
              </a:rPr>
              <a:t>D</a:t>
            </a:r>
            <a:r>
              <a:rPr sz="750" spc="19" dirty="0">
                <a:solidFill>
                  <a:srgbClr val="504F4F"/>
                </a:solidFill>
                <a:latin typeface="Arial"/>
                <a:cs typeface="Arial"/>
              </a:rPr>
              <a:t>ATE:</a:t>
            </a:r>
            <a:r>
              <a:rPr sz="750" spc="-145" dirty="0">
                <a:solidFill>
                  <a:srgbClr val="504F4F"/>
                </a:solidFill>
                <a:latin typeface="Arial"/>
                <a:cs typeface="Arial"/>
              </a:rPr>
              <a:t> </a:t>
            </a:r>
            <a:r>
              <a:rPr sz="750" spc="52" dirty="0">
                <a:solidFill>
                  <a:srgbClr val="BF2626"/>
                </a:solidFill>
                <a:latin typeface="Arial"/>
                <a:cs typeface="Arial"/>
              </a:rPr>
              <a:t>1</a:t>
            </a:r>
            <a:r>
              <a:rPr sz="750" spc="28" dirty="0">
                <a:solidFill>
                  <a:srgbClr val="D14444"/>
                </a:solidFill>
                <a:latin typeface="Arial"/>
                <a:cs typeface="Arial"/>
              </a:rPr>
              <a:t>932</a:t>
            </a:r>
            <a:endParaRPr sz="750">
              <a:latin typeface="Arial"/>
              <a:cs typeface="Arial"/>
            </a:endParaRPr>
          </a:p>
          <a:p>
            <a:pPr marL="11906">
              <a:spcBef>
                <a:spcPts val="84"/>
              </a:spcBef>
            </a:pPr>
            <a:r>
              <a:rPr sz="750" dirty="0">
                <a:solidFill>
                  <a:srgbClr val="504F4F"/>
                </a:solidFill>
                <a:latin typeface="Arial"/>
                <a:cs typeface="Arial"/>
              </a:rPr>
              <a:t>AR</a:t>
            </a:r>
            <a:r>
              <a:rPr sz="750" dirty="0">
                <a:solidFill>
                  <a:srgbClr val="262626"/>
                </a:solidFill>
                <a:latin typeface="Arial"/>
                <a:cs typeface="Arial"/>
              </a:rPr>
              <a:t>TI</a:t>
            </a:r>
            <a:r>
              <a:rPr sz="750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r>
              <a:rPr sz="750" dirty="0">
                <a:solidFill>
                  <a:srgbClr val="262626"/>
                </a:solidFill>
                <a:latin typeface="Arial"/>
                <a:cs typeface="Arial"/>
              </a:rPr>
              <a:t>T</a:t>
            </a:r>
            <a:r>
              <a:rPr sz="750" dirty="0">
                <a:solidFill>
                  <a:srgbClr val="504F4F"/>
                </a:solidFill>
                <a:latin typeface="Arial"/>
                <a:cs typeface="Arial"/>
              </a:rPr>
              <a:t>:</a:t>
            </a:r>
            <a:r>
              <a:rPr sz="750" spc="23" dirty="0">
                <a:solidFill>
                  <a:srgbClr val="504F4F"/>
                </a:solidFill>
                <a:latin typeface="Arial"/>
                <a:cs typeface="Arial"/>
              </a:rPr>
              <a:t> </a:t>
            </a:r>
            <a:r>
              <a:rPr sz="750" spc="19" dirty="0">
                <a:solidFill>
                  <a:srgbClr val="D14444"/>
                </a:solidFill>
                <a:latin typeface="Arial"/>
                <a:cs typeface="Arial"/>
              </a:rPr>
              <a:t>Gyu</a:t>
            </a:r>
            <a:r>
              <a:rPr sz="750" spc="19" dirty="0">
                <a:solidFill>
                  <a:srgbClr val="BF2626"/>
                </a:solidFill>
                <a:latin typeface="Arial"/>
                <a:cs typeface="Arial"/>
              </a:rPr>
              <a:t>l</a:t>
            </a:r>
            <a:r>
              <a:rPr sz="750" spc="19" dirty="0">
                <a:solidFill>
                  <a:srgbClr val="D14444"/>
                </a:solidFill>
                <a:latin typeface="Arial"/>
                <a:cs typeface="Arial"/>
              </a:rPr>
              <a:t>a</a:t>
            </a:r>
            <a:r>
              <a:rPr sz="750" spc="-52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750" spc="28" dirty="0">
                <a:solidFill>
                  <a:srgbClr val="D14444"/>
                </a:solidFill>
                <a:latin typeface="Arial"/>
                <a:cs typeface="Arial"/>
              </a:rPr>
              <a:t>Ha</a:t>
            </a:r>
            <a:r>
              <a:rPr sz="750" spc="28" dirty="0">
                <a:solidFill>
                  <a:srgbClr val="BF2626"/>
                </a:solidFill>
                <a:latin typeface="Arial"/>
                <a:cs typeface="Arial"/>
              </a:rPr>
              <a:t>l</a:t>
            </a:r>
            <a:r>
              <a:rPr sz="750" spc="28" dirty="0">
                <a:solidFill>
                  <a:srgbClr val="D14444"/>
                </a:solidFill>
                <a:latin typeface="Arial"/>
                <a:cs typeface="Arial"/>
              </a:rPr>
              <a:t>asz</a:t>
            </a:r>
            <a:r>
              <a:rPr sz="750" spc="-52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750" spc="28" dirty="0">
                <a:solidFill>
                  <a:srgbClr val="D14444"/>
                </a:solidFill>
                <a:latin typeface="Arial"/>
                <a:cs typeface="Arial"/>
              </a:rPr>
              <a:t>aka</a:t>
            </a:r>
            <a:r>
              <a:rPr sz="750" spc="-141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750" spc="33" dirty="0">
                <a:solidFill>
                  <a:srgbClr val="D14444"/>
                </a:solidFill>
                <a:latin typeface="Arial"/>
                <a:cs typeface="Arial"/>
              </a:rPr>
              <a:t>Brassal</a:t>
            </a:r>
            <a:r>
              <a:rPr sz="750" spc="-70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D14444"/>
                </a:solidFill>
                <a:latin typeface="Arial"/>
                <a:cs typeface="Arial"/>
              </a:rPr>
              <a:t>(</a:t>
            </a:r>
            <a:r>
              <a:rPr sz="750" spc="5" dirty="0">
                <a:solidFill>
                  <a:srgbClr val="BF2626"/>
                </a:solidFill>
                <a:latin typeface="Arial"/>
                <a:cs typeface="Arial"/>
              </a:rPr>
              <a:t>1</a:t>
            </a:r>
            <a:r>
              <a:rPr sz="750" spc="5" dirty="0">
                <a:solidFill>
                  <a:srgbClr val="D14444"/>
                </a:solidFill>
                <a:latin typeface="Arial"/>
                <a:cs typeface="Arial"/>
              </a:rPr>
              <a:t>899-</a:t>
            </a:r>
            <a:r>
              <a:rPr sz="750" spc="5" dirty="0">
                <a:solidFill>
                  <a:srgbClr val="BF2626"/>
                </a:solidFill>
                <a:latin typeface="Arial"/>
                <a:cs typeface="Arial"/>
              </a:rPr>
              <a:t>1</a:t>
            </a:r>
            <a:r>
              <a:rPr sz="750" spc="5" dirty="0">
                <a:solidFill>
                  <a:srgbClr val="D14444"/>
                </a:solidFill>
                <a:latin typeface="Arial"/>
                <a:cs typeface="Arial"/>
              </a:rPr>
              <a:t>984)</a:t>
            </a:r>
            <a:endParaRPr sz="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046" y="4875609"/>
            <a:ext cx="1955005" cy="3630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431">
              <a:lnSpc>
                <a:spcPts val="1331"/>
              </a:lnSpc>
            </a:pPr>
            <a:r>
              <a:rPr sz="1219" b="1" spc="33" dirty="0">
                <a:solidFill>
                  <a:srgbClr val="050505"/>
                </a:solidFill>
                <a:latin typeface="Arial"/>
                <a:cs typeface="Arial"/>
              </a:rPr>
              <a:t>KEYWORDS</a:t>
            </a:r>
            <a:endParaRPr sz="1219">
              <a:latin typeface="Arial"/>
              <a:cs typeface="Arial"/>
            </a:endParaRPr>
          </a:p>
          <a:p>
            <a:pPr marL="11906">
              <a:lnSpc>
                <a:spcPts val="820"/>
              </a:lnSpc>
            </a:pPr>
            <a:r>
              <a:rPr sz="797" b="1" i="1" dirty="0">
                <a:solidFill>
                  <a:srgbClr val="504F4F"/>
                </a:solidFill>
                <a:latin typeface="TimesNewRomanPS-BoldItalicMT"/>
                <a:cs typeface="TimesNewRomanPS-BoldItalicMT"/>
              </a:rPr>
              <a:t>W</a:t>
            </a:r>
            <a:r>
              <a:rPr sz="797" b="1" i="1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ntedowna,¥xeywordsyousssod81e </a:t>
            </a:r>
            <a:r>
              <a:rPr sz="703" b="1" i="1" spc="-94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w</a:t>
            </a:r>
            <a:r>
              <a:rPr sz="703" b="1" i="1" spc="-94" dirty="0">
                <a:solidFill>
                  <a:srgbClr val="939393"/>
                </a:solidFill>
                <a:latin typeface="TimesNewRomanPS-BoldItalicMT"/>
                <a:cs typeface="TimesNewRomanPS-BoldItalicMT"/>
              </a:rPr>
              <a:t>i</a:t>
            </a:r>
            <a:r>
              <a:rPr sz="703" b="1" i="1" spc="-94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lt)</a:t>
            </a:r>
            <a:r>
              <a:rPr sz="656" b="1" spc="-94" dirty="0">
                <a:solidFill>
                  <a:srgbClr val="6B6B6B"/>
                </a:solidFill>
                <a:latin typeface="Arial"/>
                <a:cs typeface="Arial"/>
              </a:rPr>
              <a:t>11&gt;</a:t>
            </a:r>
            <a:r>
              <a:rPr sz="656" b="1" spc="-94" dirty="0">
                <a:solidFill>
                  <a:srgbClr val="939393"/>
                </a:solidFill>
                <a:latin typeface="Arial"/>
                <a:cs typeface="Arial"/>
              </a:rPr>
              <a:t>J</a:t>
            </a:r>
            <a:r>
              <a:rPr sz="656" b="1" spc="-94" dirty="0">
                <a:solidFill>
                  <a:srgbClr val="6B6B6B"/>
                </a:solidFill>
                <a:latin typeface="Arial"/>
                <a:cs typeface="Arial"/>
              </a:rPr>
              <a:t>s</a:t>
            </a:r>
            <a:r>
              <a:rPr sz="656" b="1" spc="-1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656" b="1" spc="-9" dirty="0">
                <a:solidFill>
                  <a:srgbClr val="6B6B6B"/>
                </a:solidFill>
                <a:latin typeface="Arial"/>
                <a:cs typeface="Arial"/>
              </a:rPr>
              <a:t>81t</a:t>
            </a:r>
            <a:endParaRPr sz="656">
              <a:latin typeface="Arial"/>
              <a:cs typeface="Arial"/>
            </a:endParaRPr>
          </a:p>
          <a:p>
            <a:pPr marL="14288">
              <a:spcBef>
                <a:spcPts val="5"/>
              </a:spcBef>
            </a:pPr>
            <a:r>
              <a:rPr sz="609" i="1" spc="-56" dirty="0">
                <a:solidFill>
                  <a:srgbClr val="6B6B6B"/>
                </a:solidFill>
                <a:latin typeface="Arial"/>
                <a:cs typeface="Arial"/>
              </a:rPr>
              <a:t>WOrl&lt;</a:t>
            </a:r>
            <a:r>
              <a:rPr sz="609" i="1" spc="-56" dirty="0">
                <a:solidFill>
                  <a:srgbClr val="939393"/>
                </a:solidFill>
                <a:latin typeface="Arial"/>
                <a:cs typeface="Arial"/>
              </a:rPr>
              <a:t>.</a:t>
            </a:r>
            <a:endParaRPr sz="609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2426" y="5460578"/>
            <a:ext cx="660797" cy="8011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 marR="4763" indent="-595">
              <a:lnSpc>
                <a:spcPct val="100899"/>
              </a:lnSpc>
            </a:pP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Reflection  Inti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m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acy 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Soc</a:t>
            </a:r>
            <a:r>
              <a:rPr sz="1031" spc="23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a</a:t>
            </a:r>
            <a:r>
              <a:rPr sz="1031" spc="23" dirty="0">
                <a:solidFill>
                  <a:srgbClr val="A83434"/>
                </a:solidFill>
                <a:latin typeface="Arial"/>
                <a:cs typeface="Arial"/>
              </a:rPr>
              <a:t>l 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Illusion 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Deception</a:t>
            </a:r>
            <a:endParaRPr sz="1031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47186" y="4241602"/>
            <a:ext cx="4307681" cy="3718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>
              <a:lnSpc>
                <a:spcPts val="1411"/>
              </a:lnSpc>
            </a:pPr>
            <a:r>
              <a:rPr sz="1219" b="1" spc="47" dirty="0">
                <a:solidFill>
                  <a:srgbClr val="050505"/>
                </a:solidFill>
                <a:latin typeface="Arial"/>
                <a:cs typeface="Arial"/>
              </a:rPr>
              <a:t>CONTENT</a:t>
            </a:r>
            <a:endParaRPr sz="1219">
              <a:latin typeface="Arial"/>
              <a:cs typeface="Arial"/>
            </a:endParaRPr>
          </a:p>
          <a:p>
            <a:pPr marL="13097">
              <a:lnSpc>
                <a:spcPts val="722"/>
              </a:lnSpc>
            </a:pPr>
            <a:r>
              <a:rPr sz="703" b="1" i="1" spc="14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Havingreseetehed </a:t>
            </a:r>
            <a:r>
              <a:rPr sz="703" b="1" i="1" spc="-56" dirty="0">
                <a:solidFill>
                  <a:srgbClr val="7C7C7C"/>
                </a:solidFill>
                <a:latin typeface="TimesNewRomanPS-BoldItalicMT"/>
                <a:cs typeface="TimesNewRomanPS-BoldItalicMT"/>
              </a:rPr>
              <a:t>IIJl'lher </a:t>
            </a:r>
            <a:r>
              <a:rPr sz="703" b="1" i="1" spc="-98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Md </a:t>
            </a:r>
            <a:r>
              <a:rPr sz="703" b="1" i="1" spc="-23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 </a:t>
            </a:r>
            <a:r>
              <a:rPr sz="703" b="1" i="1" spc="5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understood </a:t>
            </a:r>
            <a:r>
              <a:rPr sz="609" b="1" i="1" spc="5" dirty="0">
                <a:solidFill>
                  <a:srgbClr val="6B6B6B"/>
                </a:solidFill>
                <a:latin typeface="Arial-BoldItalicMT"/>
                <a:cs typeface="Arial-BoldItalicMT"/>
              </a:rPr>
              <a:t>the </a:t>
            </a:r>
            <a:r>
              <a:rPr sz="703" b="1" i="1" spc="1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widercontext </a:t>
            </a:r>
            <a:r>
              <a:rPr sz="703" b="1" spc="-52" dirty="0">
                <a:solidFill>
                  <a:srgbClr val="6B6B6B"/>
                </a:solidFill>
                <a:latin typeface="Arial"/>
                <a:cs typeface="Arial"/>
              </a:rPr>
              <a:t>dJ.swss</a:t>
            </a:r>
            <a:r>
              <a:rPr sz="609" b="1" i="1" spc="-52" dirty="0">
                <a:solidFill>
                  <a:srgbClr val="6B6B6B"/>
                </a:solidFill>
                <a:latin typeface="Arial-BoldItalicMT"/>
                <a:cs typeface="Arial-BoldItalicMT"/>
              </a:rPr>
              <a:t>the  </a:t>
            </a:r>
            <a:r>
              <a:rPr sz="703" b="1" spc="-84" dirty="0">
                <a:solidFill>
                  <a:srgbClr val="6B6B6B"/>
                </a:solidFill>
                <a:latin typeface="Arial"/>
                <a:cs typeface="Arial"/>
              </a:rPr>
              <a:t>Jde.as </a:t>
            </a:r>
            <a:r>
              <a:rPr sz="703" b="1" i="1" spc="-66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t:&gt;ehind </a:t>
            </a:r>
            <a:r>
              <a:rPr sz="656" b="1" i="1" spc="-56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the  </a:t>
            </a:r>
            <a:r>
              <a:rPr sz="703" b="1" i="1" spc="-56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art </a:t>
            </a:r>
            <a:r>
              <a:rPr sz="703" b="1" i="1" spc="-38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WOik</a:t>
            </a:r>
            <a:r>
              <a:rPr sz="563" b="1" i="1" spc="-38" dirty="0">
                <a:solidFill>
                  <a:srgbClr val="6B6B6B"/>
                </a:solidFill>
                <a:latin typeface="Arial-BoldItalicMT"/>
                <a:cs typeface="Arial-BoldItalicMT"/>
              </a:rPr>
              <a:t>end   </a:t>
            </a:r>
            <a:r>
              <a:rPr sz="563" b="1" i="1" spc="-28" dirty="0">
                <a:solidFill>
                  <a:srgbClr val="6B6B6B"/>
                </a:solidFill>
                <a:latin typeface="Arial-BoldItalicMT"/>
                <a:cs typeface="Arial-BoldItalicMT"/>
              </a:rPr>
              <a:t>lhe </a:t>
            </a:r>
            <a:r>
              <a:rPr sz="563" b="1" i="1" spc="14" dirty="0">
                <a:solidFill>
                  <a:srgbClr val="6B6B6B"/>
                </a:solidFill>
                <a:latin typeface="Arial-BoldItalicMT"/>
                <a:cs typeface="Arial-BoldItalicMT"/>
              </a:rPr>
              <a:t> </a:t>
            </a:r>
            <a:r>
              <a:rPr sz="703" b="1" spc="-56" dirty="0">
                <a:solidFill>
                  <a:srgbClr val="6B6B6B"/>
                </a:solidFill>
                <a:latin typeface="Arial"/>
                <a:cs typeface="Arial"/>
              </a:rPr>
              <a:t>inJenJIMs</a:t>
            </a:r>
            <a:r>
              <a:rPr sz="656" b="1" i="1" spc="-56" dirty="0">
                <a:solidFill>
                  <a:srgbClr val="6B6B6B"/>
                </a:solidFill>
                <a:latin typeface="Arial-BoldItalicMT"/>
                <a:cs typeface="Arial-BoldItalicMT"/>
              </a:rPr>
              <a:t>of</a:t>
            </a:r>
            <a:endParaRPr sz="656">
              <a:latin typeface="Arial-BoldItalicMT"/>
              <a:cs typeface="Arial-BoldItalicMT"/>
            </a:endParaRPr>
          </a:p>
          <a:p>
            <a:pPr marL="17264">
              <a:lnSpc>
                <a:spcPts val="773"/>
              </a:lnSpc>
            </a:pPr>
            <a:r>
              <a:rPr sz="656" b="1" i="1" spc="-42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the    </a:t>
            </a:r>
            <a:r>
              <a:rPr sz="656" b="1" i="1" spc="-33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phol't:)gr&amp;pher</a:t>
            </a:r>
            <a:r>
              <a:rPr sz="703" b="1" i="1" spc="-33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to </a:t>
            </a:r>
            <a:r>
              <a:rPr sz="703" b="1" i="1" spc="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your</a:t>
            </a:r>
            <a:r>
              <a:rPr sz="563" b="1" i="1" spc="9" dirty="0">
                <a:solidFill>
                  <a:srgbClr val="6B6B6B"/>
                </a:solidFill>
                <a:latin typeface="Arial-BoldItalicMT"/>
                <a:cs typeface="Arial-BoldItalicMT"/>
              </a:rPr>
              <a:t>best</a:t>
            </a:r>
            <a:r>
              <a:rPr sz="703" b="1" i="1" spc="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8b»ity</a:t>
            </a:r>
            <a:r>
              <a:rPr sz="703" b="1" i="1" spc="9" dirty="0">
                <a:solidFill>
                  <a:srgbClr val="939393"/>
                </a:solidFill>
                <a:latin typeface="TimesNewRomanPS-BoldItalicMT"/>
                <a:cs typeface="TimesNewRomanPS-BoldItalicMT"/>
              </a:rPr>
              <a:t>. </a:t>
            </a:r>
            <a:r>
              <a:rPr sz="703" b="1" i="1" spc="-52" dirty="0">
                <a:solidFill>
                  <a:srgbClr val="504F4F"/>
                </a:solidFill>
                <a:latin typeface="TimesNewRomanPS-BoldItalicMT"/>
                <a:cs typeface="TimesNewRomanPS-BoldItalicMT"/>
              </a:rPr>
              <a:t>C</a:t>
            </a:r>
            <a:r>
              <a:rPr sz="703" b="1" i="1" spc="-52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onskJer   </a:t>
            </a:r>
            <a:r>
              <a:rPr sz="703" b="1" i="1" spc="1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themoodol  </a:t>
            </a:r>
            <a:r>
              <a:rPr sz="703" b="1" i="1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lhe </a:t>
            </a:r>
            <a:r>
              <a:rPr sz="609" b="1" i="1" spc="9" dirty="0">
                <a:solidFill>
                  <a:srgbClr val="6B6B6B"/>
                </a:solidFill>
                <a:latin typeface="Arial-BoldItalicMT"/>
                <a:cs typeface="Arial-BoldItalicMT"/>
              </a:rPr>
              <a:t>l'IOlk</a:t>
            </a:r>
            <a:r>
              <a:rPr sz="703" b="1" i="1" spc="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andhOwthls</a:t>
            </a:r>
            <a:r>
              <a:rPr sz="609" b="1" spc="9" dirty="0">
                <a:solidFill>
                  <a:srgbClr val="6B6B6B"/>
                </a:solidFill>
                <a:latin typeface="Arial"/>
                <a:cs typeface="Arial"/>
              </a:rPr>
              <a:t>has</a:t>
            </a:r>
            <a:r>
              <a:rPr sz="609" b="1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563" b="1" i="1" spc="-47" dirty="0">
                <a:solidFill>
                  <a:srgbClr val="6B6B6B"/>
                </a:solidFill>
                <a:latin typeface="Arial-BoldItalicMT"/>
                <a:cs typeface="Arial-BoldItalicMT"/>
              </a:rPr>
              <a:t>been</a:t>
            </a:r>
            <a:r>
              <a:rPr sz="656" b="1" i="1" spc="-47" dirty="0">
                <a:solidFill>
                  <a:srgbClr val="6B6B6B"/>
                </a:solidFill>
                <a:latin typeface="Arial-BoldItalicMT"/>
                <a:cs typeface="Arial-BoldItalicMT"/>
              </a:rPr>
              <a:t>8Chiet.'e&lt;J?</a:t>
            </a:r>
            <a:endParaRPr sz="656">
              <a:latin typeface="Arial-BoldItalicMT"/>
              <a:cs typeface="Arial-BoldItalic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23493" y="4809968"/>
            <a:ext cx="6356152" cy="1424093"/>
          </a:xfrm>
          <a:prstGeom prst="rect">
            <a:avLst/>
          </a:prstGeom>
        </p:spPr>
        <p:txBody>
          <a:bodyPr vert="horz" wrap="square" lIns="0" tIns="1191" rIns="0" bIns="0" rtlCol="0">
            <a:spAutoFit/>
          </a:bodyPr>
          <a:lstStyle/>
          <a:p>
            <a:pPr marL="16669" marR="4763" indent="-5358">
              <a:lnSpc>
                <a:spcPct val="99400"/>
              </a:lnSpc>
              <a:spcBef>
                <a:spcPts val="9"/>
              </a:spcBef>
            </a:pP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Brassai</a:t>
            </a:r>
            <a:r>
              <a:rPr sz="1031" spc="-94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was</a:t>
            </a:r>
            <a:r>
              <a:rPr sz="1031" spc="9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someone</a:t>
            </a:r>
            <a:r>
              <a:rPr sz="1031" spc="-9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cons</a:t>
            </a:r>
            <a:r>
              <a:rPr sz="1031" spc="28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de</a:t>
            </a:r>
            <a:r>
              <a:rPr sz="1031" spc="28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ed</a:t>
            </a:r>
            <a:r>
              <a:rPr sz="1031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to</a:t>
            </a:r>
            <a:r>
              <a:rPr sz="1031" spc="-61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61" dirty="0">
                <a:solidFill>
                  <a:srgbClr val="D14444"/>
                </a:solidFill>
                <a:latin typeface="Arial"/>
                <a:cs typeface="Arial"/>
              </a:rPr>
              <a:t>have</a:t>
            </a:r>
            <a:r>
              <a:rPr sz="1031" spc="-9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i="1" spc="52" dirty="0">
                <a:solidFill>
                  <a:srgbClr val="DA6D6B"/>
                </a:solidFill>
                <a:latin typeface="Arial"/>
                <a:cs typeface="Arial"/>
              </a:rPr>
              <a:t>"</a:t>
            </a:r>
            <a:r>
              <a:rPr sz="1031" i="1" spc="52" dirty="0">
                <a:solidFill>
                  <a:srgbClr val="D14444"/>
                </a:solidFill>
                <a:latin typeface="Arial"/>
                <a:cs typeface="Arial"/>
              </a:rPr>
              <a:t>mythologisedParis</a:t>
            </a:r>
            <a:r>
              <a:rPr sz="1031" i="1" spc="-84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i="1" spc="56" dirty="0">
                <a:solidFill>
                  <a:srgbClr val="D14444"/>
                </a:solidFill>
                <a:latin typeface="Arial"/>
                <a:cs typeface="Arial"/>
              </a:rPr>
              <a:t>as</a:t>
            </a:r>
            <a:r>
              <a:rPr sz="1031" i="1" spc="-14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i="1" spc="61" dirty="0">
                <a:solidFill>
                  <a:srgbClr val="D14444"/>
                </a:solidFill>
                <a:latin typeface="Arial"/>
                <a:cs typeface="Arial"/>
              </a:rPr>
              <a:t>a</a:t>
            </a:r>
            <a:r>
              <a:rPr sz="1031" i="1" spc="-70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i="1" spc="33" dirty="0">
                <a:solidFill>
                  <a:srgbClr val="D14444"/>
                </a:solidFill>
                <a:latin typeface="Arial"/>
                <a:cs typeface="Arial"/>
              </a:rPr>
              <a:t>romantic</a:t>
            </a:r>
            <a:r>
              <a:rPr sz="1031" i="1" spc="-3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i="1" spc="28" dirty="0">
                <a:solidFill>
                  <a:srgbClr val="D14444"/>
                </a:solidFill>
                <a:latin typeface="Arial"/>
                <a:cs typeface="Arial"/>
              </a:rPr>
              <a:t>capital</a:t>
            </a:r>
            <a:r>
              <a:rPr sz="1031" i="1" spc="28" dirty="0">
                <a:solidFill>
                  <a:srgbClr val="DA6D6B"/>
                </a:solidFill>
                <a:latin typeface="Arial"/>
                <a:cs typeface="Arial"/>
              </a:rPr>
              <a:t>,</a:t>
            </a:r>
            <a:r>
              <a:rPr sz="1031" i="1" spc="9" dirty="0">
                <a:solidFill>
                  <a:srgbClr val="DA6D6B"/>
                </a:solidFill>
                <a:latin typeface="Arial"/>
                <a:cs typeface="Arial"/>
              </a:rPr>
              <a:t> </a:t>
            </a:r>
            <a:r>
              <a:rPr sz="1031" i="1" spc="33" dirty="0">
                <a:solidFill>
                  <a:srgbClr val="D14444"/>
                </a:solidFill>
                <a:latin typeface="Arial"/>
                <a:cs typeface="Arial"/>
              </a:rPr>
              <a:t>capturing</a:t>
            </a:r>
            <a:r>
              <a:rPr sz="1031" i="1" spc="-42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i="1" spc="23" dirty="0">
                <a:solidFill>
                  <a:srgbClr val="D14444"/>
                </a:solidFill>
                <a:latin typeface="Arial"/>
                <a:cs typeface="Arial"/>
              </a:rPr>
              <a:t>couples</a:t>
            </a:r>
            <a:r>
              <a:rPr sz="1031" i="1" spc="23" dirty="0">
                <a:solidFill>
                  <a:srgbClr val="DA6D6B"/>
                </a:solidFill>
                <a:latin typeface="Arial"/>
                <a:cs typeface="Arial"/>
              </a:rPr>
              <a:t>,  </a:t>
            </a:r>
            <a:r>
              <a:rPr sz="1031" i="1" spc="33" dirty="0">
                <a:solidFill>
                  <a:srgbClr val="D14444"/>
                </a:solidFill>
                <a:latin typeface="Arial"/>
                <a:cs typeface="Arial"/>
              </a:rPr>
              <a:t>bar </a:t>
            </a:r>
            <a:r>
              <a:rPr sz="1031" i="1" spc="23" dirty="0">
                <a:solidFill>
                  <a:srgbClr val="D14444"/>
                </a:solidFill>
                <a:latin typeface="Arial"/>
                <a:cs typeface="Arial"/>
              </a:rPr>
              <a:t>fights</a:t>
            </a:r>
            <a:r>
              <a:rPr sz="1031" i="1" spc="23" dirty="0">
                <a:solidFill>
                  <a:srgbClr val="DA6D6B"/>
                </a:solidFill>
                <a:latin typeface="Arial"/>
                <a:cs typeface="Arial"/>
              </a:rPr>
              <a:t>, </a:t>
            </a:r>
            <a:r>
              <a:rPr sz="1031" i="1" spc="47" dirty="0">
                <a:solidFill>
                  <a:srgbClr val="D14444"/>
                </a:solidFill>
                <a:latin typeface="Arial"/>
                <a:cs typeface="Arial"/>
              </a:rPr>
              <a:t>music </a:t>
            </a:r>
            <a:r>
              <a:rPr sz="1031" i="1" spc="38" dirty="0">
                <a:solidFill>
                  <a:srgbClr val="D14444"/>
                </a:solidFill>
                <a:latin typeface="Arial"/>
                <a:cs typeface="Arial"/>
              </a:rPr>
              <a:t>halls </a:t>
            </a:r>
            <a:r>
              <a:rPr sz="1031" i="1" spc="47" dirty="0">
                <a:solidFill>
                  <a:srgbClr val="D14444"/>
                </a:solidFill>
                <a:latin typeface="Arial"/>
                <a:cs typeface="Arial"/>
              </a:rPr>
              <a:t>and </a:t>
            </a:r>
            <a:r>
              <a:rPr sz="1031" i="1" spc="23" dirty="0">
                <a:solidFill>
                  <a:srgbClr val="D14444"/>
                </a:solidFill>
                <a:latin typeface="Arial"/>
                <a:cs typeface="Arial"/>
              </a:rPr>
              <a:t>brothels</a:t>
            </a:r>
            <a:r>
              <a:rPr sz="1031" i="1" spc="23" dirty="0">
                <a:solidFill>
                  <a:srgbClr val="A78080"/>
                </a:solidFill>
                <a:latin typeface="Arial"/>
                <a:cs typeface="Arial"/>
              </a:rPr>
              <a:t>.</a:t>
            </a:r>
            <a:r>
              <a:rPr sz="1031" i="1" spc="23" dirty="0">
                <a:solidFill>
                  <a:srgbClr val="DA6D6B"/>
                </a:solidFill>
                <a:latin typeface="Arial"/>
                <a:cs typeface="Arial"/>
              </a:rPr>
              <a:t>" </a:t>
            </a:r>
            <a:r>
              <a:rPr sz="1031" spc="42" dirty="0">
                <a:solidFill>
                  <a:srgbClr val="A84949"/>
                </a:solidFill>
                <a:latin typeface="Arial"/>
                <a:cs typeface="Arial"/>
              </a:rPr>
              <a:t>L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ooking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at h</a:t>
            </a:r>
            <a:r>
              <a:rPr sz="1031" spc="38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s </a:t>
            </a:r>
            <a:r>
              <a:rPr sz="1031" spc="80" dirty="0">
                <a:solidFill>
                  <a:srgbClr val="D14444"/>
                </a:solidFill>
                <a:latin typeface="Arial"/>
                <a:cs typeface="Arial"/>
              </a:rPr>
              <a:t>work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it </a:t>
            </a: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is </a:t>
            </a:r>
            <a:r>
              <a:rPr sz="1031" spc="19" dirty="0">
                <a:solidFill>
                  <a:srgbClr val="D14444"/>
                </a:solidFill>
                <a:latin typeface="Arial"/>
                <a:cs typeface="Arial"/>
              </a:rPr>
              <a:t>c</a:t>
            </a:r>
            <a:r>
              <a:rPr sz="1031" spc="19" dirty="0">
                <a:solidFill>
                  <a:srgbClr val="A83434"/>
                </a:solidFill>
                <a:latin typeface="Arial"/>
                <a:cs typeface="Arial"/>
              </a:rPr>
              <a:t>l</a:t>
            </a:r>
            <a:r>
              <a:rPr sz="1031" spc="19" dirty="0">
                <a:solidFill>
                  <a:srgbClr val="D14444"/>
                </a:solidFill>
                <a:latin typeface="Arial"/>
                <a:cs typeface="Arial"/>
              </a:rPr>
              <a:t>ea</a:t>
            </a:r>
            <a:r>
              <a:rPr sz="1031" spc="19" dirty="0">
                <a:solidFill>
                  <a:srgbClr val="A83434"/>
                </a:solidFill>
                <a:latin typeface="Arial"/>
                <a:cs typeface="Arial"/>
              </a:rPr>
              <a:t>r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that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he was inte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ested </a:t>
            </a:r>
            <a:r>
              <a:rPr sz="1031" spc="5" dirty="0">
                <a:solidFill>
                  <a:srgbClr val="A84949"/>
                </a:solidFill>
                <a:latin typeface="Arial"/>
                <a:cs typeface="Arial"/>
              </a:rPr>
              <a:t>i</a:t>
            </a:r>
            <a:r>
              <a:rPr sz="1031" spc="5" dirty="0">
                <a:solidFill>
                  <a:srgbClr val="D14444"/>
                </a:solidFill>
                <a:latin typeface="Arial"/>
                <a:cs typeface="Arial"/>
              </a:rPr>
              <a:t>n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the 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li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ves  and</a:t>
            </a:r>
            <a:r>
              <a:rPr sz="1031" spc="-3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behaviou</a:t>
            </a:r>
            <a:r>
              <a:rPr sz="1031" spc="28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84" dirty="0">
                <a:solidFill>
                  <a:srgbClr val="A83434"/>
                </a:solidFill>
                <a:latin typeface="Arial"/>
                <a:cs typeface="Arial"/>
              </a:rPr>
              <a:t>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of</a:t>
            </a:r>
            <a:r>
              <a:rPr sz="1031" spc="-3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peop</a:t>
            </a:r>
            <a:r>
              <a:rPr sz="1031" spc="38" dirty="0">
                <a:solidFill>
                  <a:srgbClr val="A83434"/>
                </a:solidFill>
                <a:latin typeface="Arial"/>
                <a:cs typeface="Arial"/>
              </a:rPr>
              <a:t>l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e</a:t>
            </a:r>
            <a:r>
              <a:rPr sz="1031" spc="-3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19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19" dirty="0">
                <a:solidFill>
                  <a:srgbClr val="D14444"/>
                </a:solidFill>
                <a:latin typeface="Arial"/>
                <a:cs typeface="Arial"/>
              </a:rPr>
              <a:t>n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56" dirty="0">
                <a:solidFill>
                  <a:srgbClr val="D14444"/>
                </a:solidFill>
                <a:latin typeface="Arial"/>
                <a:cs typeface="Arial"/>
              </a:rPr>
              <a:t>a</a:t>
            </a:r>
            <a:r>
              <a:rPr sz="1031" spc="-3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large</a:t>
            </a:r>
            <a:r>
              <a:rPr sz="1031" spc="-94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met</a:t>
            </a:r>
            <a:r>
              <a:rPr sz="1031" spc="47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opolitancity</a:t>
            </a:r>
            <a:r>
              <a:rPr sz="1031" spc="47" dirty="0">
                <a:solidFill>
                  <a:srgbClr val="DA6D6B"/>
                </a:solidFill>
                <a:latin typeface="Arial"/>
                <a:cs typeface="Arial"/>
              </a:rPr>
              <a:t>,</a:t>
            </a:r>
            <a:r>
              <a:rPr sz="1031" dirty="0">
                <a:solidFill>
                  <a:srgbClr val="DA6D6B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choosing</a:t>
            </a:r>
            <a:r>
              <a:rPr sz="1031" spc="-3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to</a:t>
            </a:r>
            <a:r>
              <a:rPr sz="1031" spc="-2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document</a:t>
            </a:r>
            <a:r>
              <a:rPr sz="1031" spc="9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14" dirty="0">
                <a:solidFill>
                  <a:srgbClr val="D14444"/>
                </a:solidFill>
                <a:latin typeface="Arial"/>
                <a:cs typeface="Arial"/>
              </a:rPr>
              <a:t>it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as</a:t>
            </a:r>
            <a:r>
              <a:rPr sz="1031" spc="-70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an</a:t>
            </a:r>
            <a:r>
              <a:rPr sz="1031" spc="-2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nti</a:t>
            </a:r>
            <a:r>
              <a:rPr sz="1031" spc="33" dirty="0">
                <a:solidFill>
                  <a:srgbClr val="BF2626"/>
                </a:solidFill>
                <a:latin typeface="Arial"/>
                <a:cs typeface="Arial"/>
              </a:rPr>
              <a:t>m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ate</a:t>
            </a:r>
            <a:r>
              <a:rPr sz="1031" spc="-2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city</a:t>
            </a:r>
            <a:r>
              <a:rPr sz="1031" spc="23" dirty="0">
                <a:solidFill>
                  <a:srgbClr val="BA7274"/>
                </a:solidFill>
                <a:latin typeface="Arial"/>
                <a:cs typeface="Arial"/>
              </a:rPr>
              <a:t>,</a:t>
            </a:r>
            <a:endParaRPr sz="1031">
              <a:latin typeface="Arial"/>
              <a:cs typeface="Arial"/>
            </a:endParaRPr>
          </a:p>
          <a:p>
            <a:pPr marL="12502" marR="4763" indent="3572">
              <a:spcBef>
                <a:spcPts val="28"/>
              </a:spcBef>
            </a:pP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a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l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though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not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afraid to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show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its </a:t>
            </a:r>
            <a:r>
              <a:rPr sz="1031" spc="56" dirty="0">
                <a:solidFill>
                  <a:srgbClr val="D14444"/>
                </a:solidFill>
                <a:latin typeface="Arial"/>
                <a:cs typeface="Arial"/>
              </a:rPr>
              <a:t>rough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edges</a:t>
            </a:r>
            <a:r>
              <a:rPr sz="1031" spc="42" dirty="0">
                <a:solidFill>
                  <a:srgbClr val="C36060"/>
                </a:solidFill>
                <a:latin typeface="Arial"/>
                <a:cs typeface="Arial"/>
              </a:rPr>
              <a:t>.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Th</a:t>
            </a:r>
            <a:r>
              <a:rPr sz="1031" spc="38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s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particu</a:t>
            </a:r>
            <a:r>
              <a:rPr sz="1031" spc="28" dirty="0">
                <a:solidFill>
                  <a:srgbClr val="A83434"/>
                </a:solidFill>
                <a:latin typeface="Arial"/>
                <a:cs typeface="Arial"/>
              </a:rPr>
              <a:t>l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ar </a:t>
            </a:r>
            <a:r>
              <a:rPr sz="1031" spc="52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mage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dever</a:t>
            </a:r>
            <a:r>
              <a:rPr sz="1031" spc="47" dirty="0">
                <a:solidFill>
                  <a:srgbClr val="A83434"/>
                </a:solidFill>
                <a:latin typeface="Arial"/>
                <a:cs typeface="Arial"/>
              </a:rPr>
              <a:t>l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y </a:t>
            </a: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manages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to convey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two 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po</a:t>
            </a:r>
            <a:r>
              <a:rPr sz="1031" spc="28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nts of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v</a:t>
            </a:r>
            <a:r>
              <a:rPr sz="1031" spc="23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ew</a:t>
            </a:r>
            <a:r>
              <a:rPr sz="1031" spc="23" dirty="0">
                <a:solidFill>
                  <a:srgbClr val="DA6D6B"/>
                </a:solidFill>
                <a:latin typeface="Arial"/>
                <a:cs typeface="Arial"/>
              </a:rPr>
              <a:t>,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whe</a:t>
            </a:r>
            <a:r>
              <a:rPr sz="1031" spc="42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e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the </a:t>
            </a:r>
            <a:r>
              <a:rPr sz="1031" spc="28" dirty="0">
                <a:solidFill>
                  <a:srgbClr val="A83434"/>
                </a:solidFill>
                <a:latin typeface="Arial"/>
                <a:cs typeface="Arial"/>
              </a:rPr>
              <a:t>l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ady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is </a:t>
            </a:r>
            <a:r>
              <a:rPr sz="1031" spc="14" dirty="0">
                <a:solidFill>
                  <a:srgbClr val="D14444"/>
                </a:solidFill>
                <a:latin typeface="Arial"/>
                <a:cs typeface="Arial"/>
              </a:rPr>
              <a:t>smi</a:t>
            </a:r>
            <a:r>
              <a:rPr sz="1031" spc="14" dirty="0">
                <a:solidFill>
                  <a:srgbClr val="A83434"/>
                </a:solidFill>
                <a:latin typeface="Arial"/>
                <a:cs typeface="Arial"/>
              </a:rPr>
              <a:t>l</a:t>
            </a:r>
            <a:r>
              <a:rPr sz="1031" spc="14" dirty="0">
                <a:solidFill>
                  <a:srgbClr val="D14444"/>
                </a:solidFill>
                <a:latin typeface="Arial"/>
                <a:cs typeface="Arial"/>
              </a:rPr>
              <a:t>ing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contently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and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loving</a:t>
            </a:r>
            <a:r>
              <a:rPr sz="1031" spc="28" dirty="0">
                <a:solidFill>
                  <a:srgbClr val="A83434"/>
                </a:solidFill>
                <a:latin typeface="Arial"/>
                <a:cs typeface="Arial"/>
              </a:rPr>
              <a:t>l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y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in </a:t>
            </a:r>
            <a:r>
              <a:rPr sz="1031" spc="19" dirty="0">
                <a:solidFill>
                  <a:srgbClr val="D14444"/>
                </a:solidFill>
                <a:latin typeface="Arial"/>
                <a:cs typeface="Arial"/>
              </a:rPr>
              <a:t>front of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the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ca</a:t>
            </a:r>
            <a:r>
              <a:rPr sz="1031" spc="28" dirty="0">
                <a:solidFill>
                  <a:srgbClr val="BF2626"/>
                </a:solidFill>
                <a:latin typeface="Arial"/>
                <a:cs typeface="Arial"/>
              </a:rPr>
              <a:t>m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e</a:t>
            </a:r>
            <a:r>
              <a:rPr sz="1031" spc="28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a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as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she </a:t>
            </a: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hugs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her 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lover</a:t>
            </a:r>
            <a:r>
              <a:rPr sz="1031" spc="38" dirty="0">
                <a:solidFill>
                  <a:srgbClr val="DA6D6B"/>
                </a:solidFill>
                <a:latin typeface="Arial"/>
                <a:cs typeface="Arial"/>
              </a:rPr>
              <a:t>,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but the </a:t>
            </a:r>
            <a:r>
              <a:rPr sz="1031" spc="19" dirty="0">
                <a:solidFill>
                  <a:srgbClr val="D14444"/>
                </a:solidFill>
                <a:latin typeface="Arial"/>
                <a:cs typeface="Arial"/>
              </a:rPr>
              <a:t>m</a:t>
            </a:r>
            <a:r>
              <a:rPr sz="1031" spc="19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19" dirty="0">
                <a:solidFill>
                  <a:srgbClr val="D14444"/>
                </a:solidFill>
                <a:latin typeface="Arial"/>
                <a:cs typeface="Arial"/>
              </a:rPr>
              <a:t>r</a:t>
            </a:r>
            <a:r>
              <a:rPr sz="1031" spc="19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19" dirty="0">
                <a:solidFill>
                  <a:srgbClr val="D14444"/>
                </a:solidFill>
                <a:latin typeface="Arial"/>
                <a:cs typeface="Arial"/>
              </a:rPr>
              <a:t>o</a:t>
            </a:r>
            <a:r>
              <a:rPr sz="1031" spc="19" dirty="0">
                <a:solidFill>
                  <a:srgbClr val="A83434"/>
                </a:solidFill>
                <a:latin typeface="Arial"/>
                <a:cs typeface="Arial"/>
              </a:rPr>
              <a:t>r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shows anothe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33" dirty="0">
                <a:solidFill>
                  <a:srgbClr val="DA6D6B"/>
                </a:solidFill>
                <a:latin typeface="Arial"/>
                <a:cs typeface="Arial"/>
              </a:rPr>
              <a:t>,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more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sinister </a:t>
            </a:r>
            <a:r>
              <a:rPr sz="1031" spc="19" dirty="0">
                <a:solidFill>
                  <a:srgbClr val="D14444"/>
                </a:solidFill>
                <a:latin typeface="Arial"/>
                <a:cs typeface="Arial"/>
              </a:rPr>
              <a:t>s</a:t>
            </a:r>
            <a:r>
              <a:rPr sz="1031" spc="19" dirty="0">
                <a:solidFill>
                  <a:srgbClr val="A84949"/>
                </a:solidFill>
                <a:latin typeface="Arial"/>
                <a:cs typeface="Arial"/>
              </a:rPr>
              <a:t>i</a:t>
            </a:r>
            <a:r>
              <a:rPr sz="1031" spc="19" dirty="0">
                <a:solidFill>
                  <a:srgbClr val="D14444"/>
                </a:solidFill>
                <a:latin typeface="Arial"/>
                <a:cs typeface="Arial"/>
              </a:rPr>
              <a:t>de</a:t>
            </a:r>
            <a:r>
              <a:rPr sz="1031" spc="19" dirty="0">
                <a:solidFill>
                  <a:srgbClr val="DA6D6B"/>
                </a:solidFill>
                <a:latin typeface="Arial"/>
                <a:cs typeface="Arial"/>
              </a:rPr>
              <a:t>,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whe</a:t>
            </a:r>
            <a:r>
              <a:rPr sz="1031" spc="28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e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she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appears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to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be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grimacing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and 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'keep</a:t>
            </a:r>
            <a:r>
              <a:rPr sz="1031" spc="23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ng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up</a:t>
            </a:r>
            <a:r>
              <a:rPr sz="1031" spc="70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appea</a:t>
            </a:r>
            <a:r>
              <a:rPr sz="1031" spc="28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ances</a:t>
            </a:r>
            <a:r>
              <a:rPr sz="1031" spc="28" dirty="0">
                <a:solidFill>
                  <a:srgbClr val="DA6D6B"/>
                </a:solidFill>
                <a:latin typeface="Arial"/>
                <a:cs typeface="Arial"/>
              </a:rPr>
              <a:t>'</a:t>
            </a:r>
            <a:r>
              <a:rPr sz="1031" spc="28" dirty="0">
                <a:solidFill>
                  <a:srgbClr val="9E6E6E"/>
                </a:solidFill>
                <a:latin typeface="Arial"/>
                <a:cs typeface="Arial"/>
              </a:rPr>
              <a:t>.</a:t>
            </a:r>
            <a:r>
              <a:rPr sz="1031" spc="38" dirty="0">
                <a:solidFill>
                  <a:srgbClr val="9E6E6E"/>
                </a:solidFill>
                <a:latin typeface="Arial"/>
                <a:cs typeface="Arial"/>
              </a:rPr>
              <a:t>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It</a:t>
            </a:r>
            <a:r>
              <a:rPr sz="1031" spc="-11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raises</a:t>
            </a:r>
            <a:r>
              <a:rPr sz="1031" spc="-42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questions</a:t>
            </a:r>
            <a:r>
              <a:rPr sz="1031" spc="-9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about</a:t>
            </a:r>
            <a:r>
              <a:rPr sz="1031" spc="-2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61" dirty="0">
                <a:solidFill>
                  <a:srgbClr val="D14444"/>
                </a:solidFill>
                <a:latin typeface="Arial"/>
                <a:cs typeface="Arial"/>
              </a:rPr>
              <a:t>how</a:t>
            </a:r>
            <a:r>
              <a:rPr sz="1031" spc="-5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our</a:t>
            </a:r>
            <a:r>
              <a:rPr sz="1031" spc="-9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pub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li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c</a:t>
            </a:r>
            <a:r>
              <a:rPr sz="1031" spc="9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and</a:t>
            </a:r>
            <a:r>
              <a:rPr sz="1031" spc="9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p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ivate</a:t>
            </a:r>
            <a:r>
              <a:rPr sz="1031" spc="-19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emotions</a:t>
            </a:r>
            <a:r>
              <a:rPr sz="1031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are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constantly 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cha</a:t>
            </a:r>
            <a:r>
              <a:rPr sz="1031" spc="33" dirty="0">
                <a:solidFill>
                  <a:srgbClr val="BF2626"/>
                </a:solidFill>
                <a:latin typeface="Arial"/>
                <a:cs typeface="Arial"/>
              </a:rPr>
              <a:t>ll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enged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by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the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expectations </a:t>
            </a:r>
            <a:r>
              <a:rPr sz="1031" spc="19" dirty="0">
                <a:solidFill>
                  <a:srgbClr val="D14444"/>
                </a:solidFill>
                <a:latin typeface="Arial"/>
                <a:cs typeface="Arial"/>
              </a:rPr>
              <a:t>of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soc</a:t>
            </a:r>
            <a:r>
              <a:rPr sz="1031" spc="23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ety</a:t>
            </a:r>
            <a:r>
              <a:rPr sz="1031" spc="23" dirty="0">
                <a:solidFill>
                  <a:srgbClr val="9E6E6E"/>
                </a:solidFill>
                <a:latin typeface="Arial"/>
                <a:cs typeface="Arial"/>
              </a:rPr>
              <a:t>. </a:t>
            </a:r>
            <a:r>
              <a:rPr sz="1031" spc="-5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-5" dirty="0">
                <a:solidFill>
                  <a:srgbClr val="D14444"/>
                </a:solidFill>
                <a:latin typeface="Arial"/>
                <a:cs typeface="Arial"/>
              </a:rPr>
              <a:t>n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th</a:t>
            </a:r>
            <a:r>
              <a:rPr sz="1031" spc="28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s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case</a:t>
            </a:r>
            <a:r>
              <a:rPr sz="1031" spc="23" dirty="0">
                <a:solidFill>
                  <a:srgbClr val="BA7274"/>
                </a:solidFill>
                <a:latin typeface="Arial"/>
                <a:cs typeface="Arial"/>
              </a:rPr>
              <a:t>,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the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g</a:t>
            </a:r>
            <a:r>
              <a:rPr sz="1031" spc="23" dirty="0">
                <a:solidFill>
                  <a:srgbClr val="A83434"/>
                </a:solidFill>
                <a:latin typeface="Arial"/>
                <a:cs typeface="Arial"/>
              </a:rPr>
              <a:t>l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amou</a:t>
            </a:r>
            <a:r>
              <a:rPr sz="1031" spc="23" dirty="0">
                <a:solidFill>
                  <a:srgbClr val="A83434"/>
                </a:solidFill>
                <a:latin typeface="Arial"/>
                <a:cs typeface="Arial"/>
              </a:rPr>
              <a:t>r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and </a:t>
            </a:r>
            <a:r>
              <a:rPr sz="1031" spc="33" dirty="0">
                <a:solidFill>
                  <a:srgbClr val="C36060"/>
                </a:solidFill>
                <a:latin typeface="Arial"/>
                <a:cs typeface="Arial"/>
              </a:rPr>
              <a:t>f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ashion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of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the </a:t>
            </a:r>
            <a:r>
              <a:rPr sz="1031" spc="47" dirty="0">
                <a:solidFill>
                  <a:srgbClr val="A83434"/>
                </a:solidFill>
                <a:latin typeface="Arial"/>
                <a:cs typeface="Arial"/>
              </a:rPr>
              <a:t>1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930s 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mplied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a 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cultu</a:t>
            </a:r>
            <a:r>
              <a:rPr sz="1031" spc="28" dirty="0">
                <a:solidFill>
                  <a:srgbClr val="A83434"/>
                </a:solidFill>
                <a:latin typeface="Arial"/>
                <a:cs typeface="Arial"/>
              </a:rPr>
              <a:t>r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e</a:t>
            </a:r>
            <a:r>
              <a:rPr sz="1031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of</a:t>
            </a:r>
            <a:r>
              <a:rPr sz="1031" spc="-3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sophist</a:t>
            </a:r>
            <a:r>
              <a:rPr sz="1031" spc="33" dirty="0">
                <a:solidFill>
                  <a:srgbClr val="A83434"/>
                </a:solidFill>
                <a:latin typeface="Arial"/>
                <a:cs typeface="Arial"/>
              </a:rPr>
              <a:t>i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cation</a:t>
            </a:r>
            <a:r>
              <a:rPr sz="1031" spc="-131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that</a:t>
            </a:r>
            <a:r>
              <a:rPr sz="1031" spc="-127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inf</a:t>
            </a:r>
            <a:r>
              <a:rPr sz="1031" spc="42" dirty="0">
                <a:solidFill>
                  <a:srgbClr val="A83434"/>
                </a:solidFill>
                <a:latin typeface="Arial"/>
                <a:cs typeface="Arial"/>
              </a:rPr>
              <a:t>l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uenced</a:t>
            </a:r>
            <a:r>
              <a:rPr sz="1031" spc="-80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61" dirty="0">
                <a:solidFill>
                  <a:srgbClr val="D14444"/>
                </a:solidFill>
                <a:latin typeface="Arial"/>
                <a:cs typeface="Arial"/>
              </a:rPr>
              <a:t>many</a:t>
            </a:r>
            <a:r>
              <a:rPr sz="1031" spc="-117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women</a:t>
            </a:r>
            <a:r>
              <a:rPr sz="1031" spc="-47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of</a:t>
            </a:r>
            <a:r>
              <a:rPr sz="1031" spc="-9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the</a:t>
            </a:r>
            <a:r>
              <a:rPr sz="1031" spc="-3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day.</a:t>
            </a:r>
            <a:endParaRPr sz="103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867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015" y="672703"/>
            <a:ext cx="2553891" cy="3321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3" name="object 3"/>
          <p:cNvSpPr/>
          <p:nvPr/>
        </p:nvSpPr>
        <p:spPr>
          <a:xfrm>
            <a:off x="2263675" y="4128493"/>
            <a:ext cx="0" cy="2455664"/>
          </a:xfrm>
          <a:custGeom>
            <a:avLst/>
            <a:gdLst/>
            <a:ahLst/>
            <a:cxnLst/>
            <a:rect l="l" t="t" r="r" b="b"/>
            <a:pathLst>
              <a:path h="2619375">
                <a:moveTo>
                  <a:pt x="0" y="2619375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4" name="object 4"/>
          <p:cNvSpPr/>
          <p:nvPr/>
        </p:nvSpPr>
        <p:spPr>
          <a:xfrm>
            <a:off x="4496097" y="395883"/>
            <a:ext cx="0" cy="3741539"/>
          </a:xfrm>
          <a:custGeom>
            <a:avLst/>
            <a:gdLst/>
            <a:ahLst/>
            <a:cxnLst/>
            <a:rect l="l" t="t" r="r" b="b"/>
            <a:pathLst>
              <a:path h="3990975">
                <a:moveTo>
                  <a:pt x="0" y="3990975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5" name="object 5"/>
          <p:cNvSpPr/>
          <p:nvPr/>
        </p:nvSpPr>
        <p:spPr>
          <a:xfrm>
            <a:off x="6755308" y="395883"/>
            <a:ext cx="0" cy="3741539"/>
          </a:xfrm>
          <a:custGeom>
            <a:avLst/>
            <a:gdLst/>
            <a:ahLst/>
            <a:cxnLst/>
            <a:rect l="l" t="t" r="r" b="b"/>
            <a:pathLst>
              <a:path h="3990975">
                <a:moveTo>
                  <a:pt x="0" y="3990975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6" name="object 6"/>
          <p:cNvSpPr/>
          <p:nvPr/>
        </p:nvSpPr>
        <p:spPr>
          <a:xfrm>
            <a:off x="71437" y="4132957"/>
            <a:ext cx="9072563" cy="0"/>
          </a:xfrm>
          <a:custGeom>
            <a:avLst/>
            <a:gdLst/>
            <a:ahLst/>
            <a:cxnLst/>
            <a:rect l="l" t="t" r="r" b="b"/>
            <a:pathLst>
              <a:path w="9677400">
                <a:moveTo>
                  <a:pt x="0" y="0"/>
                </a:moveTo>
                <a:lnTo>
                  <a:pt x="96774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7" name="object 7"/>
          <p:cNvSpPr/>
          <p:nvPr/>
        </p:nvSpPr>
        <p:spPr>
          <a:xfrm>
            <a:off x="89297" y="4802683"/>
            <a:ext cx="2178844" cy="0"/>
          </a:xfrm>
          <a:custGeom>
            <a:avLst/>
            <a:gdLst/>
            <a:ahLst/>
            <a:cxnLst/>
            <a:rect l="l" t="t" r="r" b="b"/>
            <a:pathLst>
              <a:path w="2324100">
                <a:moveTo>
                  <a:pt x="0" y="0"/>
                </a:moveTo>
                <a:lnTo>
                  <a:pt x="23241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8" name="object 8"/>
          <p:cNvSpPr txBox="1"/>
          <p:nvPr/>
        </p:nvSpPr>
        <p:spPr>
          <a:xfrm>
            <a:off x="104001" y="354211"/>
            <a:ext cx="3602831" cy="2453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/>
            <a:r>
              <a:rPr sz="1594" b="1" spc="28" dirty="0">
                <a:solidFill>
                  <a:srgbClr val="050505"/>
                </a:solidFill>
                <a:latin typeface="Arial"/>
                <a:cs typeface="Arial"/>
              </a:rPr>
              <a:t>'Analysing </a:t>
            </a:r>
            <a:r>
              <a:rPr sz="1594" b="1" spc="33" dirty="0">
                <a:solidFill>
                  <a:srgbClr val="050505"/>
                </a:solidFill>
                <a:latin typeface="Arial"/>
                <a:cs typeface="Arial"/>
              </a:rPr>
              <a:t>an </a:t>
            </a:r>
            <a:r>
              <a:rPr sz="1594" b="1" spc="38" dirty="0">
                <a:solidFill>
                  <a:srgbClr val="050505"/>
                </a:solidFill>
                <a:latin typeface="Arial"/>
                <a:cs typeface="Arial"/>
              </a:rPr>
              <a:t>Image' </a:t>
            </a:r>
            <a:r>
              <a:rPr sz="1594" b="1" spc="28" dirty="0">
                <a:solidFill>
                  <a:srgbClr val="050505"/>
                </a:solidFill>
                <a:latin typeface="Arial"/>
                <a:cs typeface="Arial"/>
              </a:rPr>
              <a:t>Writing</a:t>
            </a:r>
            <a:r>
              <a:rPr sz="1594" b="1" spc="8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1594" b="1" spc="47" dirty="0">
                <a:solidFill>
                  <a:srgbClr val="050505"/>
                </a:solidFill>
                <a:latin typeface="Arial"/>
                <a:cs typeface="Arial"/>
              </a:rPr>
              <a:t>Frame</a:t>
            </a:r>
            <a:endParaRPr sz="1594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54646" y="375047"/>
            <a:ext cx="2144316" cy="6676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813">
              <a:lnSpc>
                <a:spcPts val="1388"/>
              </a:lnSpc>
            </a:pPr>
            <a:r>
              <a:rPr sz="1219" b="1" spc="61" dirty="0">
                <a:solidFill>
                  <a:srgbClr val="050505"/>
                </a:solidFill>
                <a:latin typeface="Arial"/>
                <a:cs typeface="Arial"/>
              </a:rPr>
              <a:t>FORM</a:t>
            </a:r>
            <a:endParaRPr sz="1219">
              <a:latin typeface="Arial"/>
              <a:cs typeface="Arial"/>
            </a:endParaRPr>
          </a:p>
          <a:p>
            <a:pPr marL="11906" marR="4763" indent="19645">
              <a:lnSpc>
                <a:spcPct val="78300"/>
              </a:lnSpc>
              <a:spcBef>
                <a:spcPts val="117"/>
              </a:spcBef>
            </a:pPr>
            <a:r>
              <a:rPr sz="750" b="1" spc="-52" dirty="0">
                <a:solidFill>
                  <a:srgbClr val="6B6B6B"/>
                </a:solidFill>
                <a:latin typeface="Times New Roman"/>
                <a:cs typeface="Times New Roman"/>
              </a:rPr>
              <a:t>This </a:t>
            </a:r>
            <a:r>
              <a:rPr sz="750" b="1" spc="-70" dirty="0">
                <a:solidFill>
                  <a:srgbClr val="939393"/>
                </a:solidFill>
                <a:latin typeface="Times New Roman"/>
                <a:cs typeface="Times New Roman"/>
              </a:rPr>
              <a:t>I</a:t>
            </a:r>
            <a:r>
              <a:rPr sz="750" b="1" spc="-70" dirty="0">
                <a:solidFill>
                  <a:srgbClr val="6B6B6B"/>
                </a:solidFill>
                <a:latin typeface="Times New Roman"/>
                <a:cs typeface="Times New Roman"/>
              </a:rPr>
              <a:t>s </a:t>
            </a:r>
            <a:r>
              <a:rPr sz="563" b="1" i="1" spc="-42" dirty="0">
                <a:solidFill>
                  <a:srgbClr val="6B6B6B"/>
                </a:solidFill>
                <a:latin typeface="Arial-BoldItalicMT"/>
                <a:cs typeface="Arial-BoldItalicMT"/>
              </a:rPr>
              <a:t>lhe </a:t>
            </a:r>
            <a:r>
              <a:rPr sz="656" b="1" i="1" spc="28" dirty="0">
                <a:solidFill>
                  <a:srgbClr val="6B6B6B"/>
                </a:solidFill>
                <a:latin typeface="Arial-BoldItalicMT"/>
                <a:cs typeface="Arial-BoldItalicMT"/>
              </a:rPr>
              <a:t>'M&amp;een </a:t>
            </a:r>
            <a:r>
              <a:rPr sz="656" b="1" i="1" spc="-9" dirty="0">
                <a:solidFill>
                  <a:srgbClr val="6B6B6B"/>
                </a:solidFill>
                <a:latin typeface="Arial-BoldItalicMT"/>
                <a:cs typeface="Arial-BoldItalicMT"/>
              </a:rPr>
              <a:t>Scene </a:t>
            </a:r>
            <a:r>
              <a:rPr sz="656" b="1" i="1" spc="-23" dirty="0">
                <a:solidFill>
                  <a:srgbClr val="6B6B6B"/>
                </a:solidFill>
                <a:latin typeface="Arial-BoldItalicMT"/>
                <a:cs typeface="Arial-BoldItalicMT"/>
              </a:rPr>
              <a:t>(Sealng </a:t>
            </a:r>
            <a:r>
              <a:rPr sz="656" b="1" i="1" spc="-28" dirty="0">
                <a:solidFill>
                  <a:srgbClr val="6B6B6B"/>
                </a:solidFill>
                <a:latin typeface="Arial-BoldItalicMT"/>
                <a:cs typeface="Arial-BoldItalicMT"/>
              </a:rPr>
              <a:t>h </a:t>
            </a:r>
            <a:r>
              <a:rPr sz="656" b="1" i="1" spc="-14" dirty="0">
                <a:solidFill>
                  <a:srgbClr val="6B6B6B"/>
                </a:solidFill>
                <a:latin typeface="Arial-BoldItalicMT"/>
                <a:cs typeface="Arial-BoldItalicMT"/>
              </a:rPr>
              <a:t>Scene</a:t>
            </a:r>
            <a:r>
              <a:rPr sz="656" b="1" i="1" spc="-14" dirty="0">
                <a:solidFill>
                  <a:srgbClr val="939393"/>
                </a:solidFill>
                <a:latin typeface="Arial-BoldItalicMT"/>
                <a:cs typeface="Arial-BoldItalicMT"/>
              </a:rPr>
              <a:t>)' </a:t>
            </a:r>
            <a:r>
              <a:rPr sz="656" b="1" i="1" spc="-33" dirty="0">
                <a:solidFill>
                  <a:srgbClr val="939393"/>
                </a:solidFill>
                <a:latin typeface="Arial-BoldItalicMT"/>
                <a:cs typeface="Arial-BoldItalicMT"/>
              </a:rPr>
              <a:t>:</a:t>
            </a:r>
            <a:r>
              <a:rPr sz="656" b="1" i="1" spc="-33" dirty="0">
                <a:solidFill>
                  <a:srgbClr val="6B6B6B"/>
                </a:solidFill>
                <a:latin typeface="Arial-BoldItalicMT"/>
                <a:cs typeface="Arial-BoldItalicMT"/>
              </a:rPr>
              <a:t>- </a:t>
            </a:r>
            <a:r>
              <a:rPr sz="656" b="1" i="1" spc="-28" dirty="0">
                <a:solidFill>
                  <a:srgbClr val="6B6B6B"/>
                </a:solidFill>
                <a:latin typeface="Arial-BoldItalicMT"/>
                <a:cs typeface="Arial-BoldItalicMT"/>
              </a:rPr>
              <a:t>describe  </a:t>
            </a:r>
            <a:r>
              <a:rPr sz="609" b="1" i="1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Yth81</a:t>
            </a:r>
            <a:r>
              <a:rPr sz="750" b="1" dirty="0">
                <a:solidFill>
                  <a:srgbClr val="939393"/>
                </a:solidFill>
                <a:latin typeface="Times New Roman"/>
                <a:cs typeface="Times New Roman"/>
              </a:rPr>
              <a:t>i</a:t>
            </a:r>
            <a:r>
              <a:rPr sz="750" b="1" dirty="0">
                <a:solidFill>
                  <a:srgbClr val="6B6B6B"/>
                </a:solidFill>
                <a:latin typeface="Times New Roman"/>
                <a:cs typeface="Times New Roman"/>
              </a:rPr>
              <a:t>s </a:t>
            </a:r>
            <a:r>
              <a:rPr sz="609" b="1" i="1" spc="33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going </a:t>
            </a:r>
            <a:r>
              <a:rPr sz="797" b="1" i="1" spc="5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on</a:t>
            </a:r>
            <a:r>
              <a:rPr sz="703" b="1" i="1" spc="5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in </a:t>
            </a:r>
            <a:r>
              <a:rPr sz="563" b="1" i="1" spc="9" dirty="0">
                <a:solidFill>
                  <a:srgbClr val="6B6B6B"/>
                </a:solidFill>
                <a:latin typeface="Arial-BoldItalicMT"/>
                <a:cs typeface="Arial-BoldItalicMT"/>
              </a:rPr>
              <a:t>lhe </a:t>
            </a:r>
            <a:r>
              <a:rPr sz="609" b="1" i="1" spc="1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M </a:t>
            </a:r>
            <a:r>
              <a:rPr sz="703" b="1" i="1" spc="-1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woJWpholt)gllf)h? </a:t>
            </a:r>
            <a:r>
              <a:rPr sz="609" b="1" i="1" spc="1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Explain  </a:t>
            </a:r>
            <a:r>
              <a:rPr sz="703" b="1" i="1" spc="-66" dirty="0">
                <a:solidFill>
                  <a:srgbClr val="6B6B6B"/>
                </a:solidFill>
                <a:latin typeface="Arial-BoldItalicMT"/>
                <a:cs typeface="Arial-BoldItalicMT"/>
              </a:rPr>
              <a:t>ob}ecovely </a:t>
            </a:r>
            <a:r>
              <a:rPr sz="563" b="1" i="1" spc="-70" dirty="0">
                <a:solidFill>
                  <a:srgbClr val="6B6B6B"/>
                </a:solidFill>
                <a:latin typeface="Arial-BoldItalicMT"/>
                <a:cs typeface="Arial-BoldItalicMT"/>
              </a:rPr>
              <a:t>Md      </a:t>
            </a:r>
            <a:r>
              <a:rPr sz="703" b="1" i="1" spc="-66" dirty="0">
                <a:solidFill>
                  <a:srgbClr val="6B6B6B"/>
                </a:solidFill>
                <a:latin typeface="Arial-BoldItalicMT"/>
                <a:cs typeface="Arial-BoldItalicMT"/>
              </a:rPr>
              <a:t>hMestJy</a:t>
            </a:r>
            <a:r>
              <a:rPr sz="703" b="1" i="1" spc="-66" dirty="0">
                <a:solidFill>
                  <a:srgbClr val="939393"/>
                </a:solidFill>
                <a:latin typeface="Arial-BoldItalicMT"/>
                <a:cs typeface="Arial-BoldItalicMT"/>
              </a:rPr>
              <a:t>.  </a:t>
            </a:r>
            <a:r>
              <a:rPr sz="703" b="1" i="1" spc="-1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lmagJne</a:t>
            </a:r>
            <a:r>
              <a:rPr sz="703" b="1" i="1" spc="-19" dirty="0">
                <a:solidFill>
                  <a:srgbClr val="6B6B6B"/>
                </a:solidFill>
                <a:latin typeface="Arial-BoldItalicMT"/>
                <a:cs typeface="Arial-BoldItalicMT"/>
              </a:rPr>
              <a:t>yous,e </a:t>
            </a:r>
            <a:r>
              <a:rPr sz="703" b="1" i="1" spc="-23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trying </a:t>
            </a:r>
            <a:r>
              <a:rPr sz="563" b="1" i="1" dirty="0">
                <a:solidFill>
                  <a:srgbClr val="6B6B6B"/>
                </a:solidFill>
                <a:latin typeface="Arial-BoldItalicMT"/>
                <a:cs typeface="Arial-BoldItalicMT"/>
              </a:rPr>
              <a:t>ID</a:t>
            </a:r>
            <a:r>
              <a:rPr sz="563" b="1" i="1" spc="-103" dirty="0">
                <a:solidFill>
                  <a:srgbClr val="6B6B6B"/>
                </a:solidFill>
                <a:latin typeface="Arial-BoldItalicMT"/>
                <a:cs typeface="Arial-BoldItalicMT"/>
              </a:rPr>
              <a:t> </a:t>
            </a:r>
            <a:r>
              <a:rPr sz="703" b="1" i="1" spc="-47" dirty="0">
                <a:solidFill>
                  <a:srgbClr val="6B6B6B"/>
                </a:solidFill>
                <a:latin typeface="Arial-BoldItalicMT"/>
                <a:cs typeface="Arial-BoldItalicMT"/>
              </a:rPr>
              <a:t>explain</a:t>
            </a:r>
            <a:endParaRPr sz="703">
              <a:latin typeface="Arial-BoldItalicMT"/>
              <a:cs typeface="Arial-BoldItalicMT"/>
            </a:endParaRPr>
          </a:p>
          <a:p>
            <a:pPr marL="23217" marR="4763">
              <a:lnSpc>
                <a:spcPts val="778"/>
              </a:lnSpc>
              <a:spcBef>
                <a:spcPts val="5"/>
              </a:spcBef>
            </a:pPr>
            <a:r>
              <a:rPr sz="563" b="1" i="1" spc="-38" dirty="0">
                <a:solidFill>
                  <a:srgbClr val="6B6B6B"/>
                </a:solidFill>
                <a:latin typeface="Arial-BoldItalicMT"/>
                <a:cs typeface="Arial-BoldItalicMT"/>
              </a:rPr>
              <a:t>lhe </a:t>
            </a:r>
            <a:r>
              <a:rPr sz="609" b="1" i="1" spc="-28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8/l </a:t>
            </a:r>
            <a:r>
              <a:rPr sz="563" b="1" i="1" spc="9" dirty="0">
                <a:solidFill>
                  <a:srgbClr val="6B6B6B"/>
                </a:solidFill>
                <a:latin typeface="Arial-BoldItalicMT"/>
                <a:cs typeface="Arial-BoldItalicMT"/>
              </a:rPr>
              <a:t>WOik </a:t>
            </a:r>
            <a:r>
              <a:rPr sz="563" b="1" i="1" dirty="0">
                <a:solidFill>
                  <a:srgbClr val="6B6B6B"/>
                </a:solidFill>
                <a:latin typeface="Arial-BoldItalicMT"/>
                <a:cs typeface="Arial-BoldItalicMT"/>
              </a:rPr>
              <a:t>ID </a:t>
            </a:r>
            <a:r>
              <a:rPr sz="656" b="1" i="1" spc="1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someo,&gt;e </a:t>
            </a:r>
            <a:r>
              <a:rPr sz="563" b="1" i="1" spc="-89" dirty="0">
                <a:solidFill>
                  <a:srgbClr val="6B6B6B"/>
                </a:solidFill>
                <a:latin typeface="Arial-BoldItalicMT"/>
                <a:cs typeface="Arial-BoldItalicMT"/>
              </a:rPr>
              <a:t>O!Ae-1' </a:t>
            </a:r>
            <a:r>
              <a:rPr sz="563" b="1" i="1" spc="9" dirty="0">
                <a:solidFill>
                  <a:srgbClr val="6B6B6B"/>
                </a:solidFill>
                <a:latin typeface="Arial-BoldItalicMT"/>
                <a:cs typeface="Arial-BoldItalicMT"/>
              </a:rPr>
              <a:t>ll&gt;etelephol&gt;e8ndlr&amp;l}SCl10e  </a:t>
            </a:r>
            <a:r>
              <a:rPr sz="563" b="1" i="1" spc="14" dirty="0">
                <a:solidFill>
                  <a:srgbClr val="6B6B6B"/>
                </a:solidFill>
                <a:latin typeface="Arial-BoldItalicMT"/>
                <a:cs typeface="Arial-BoldItalicMT"/>
              </a:rPr>
              <a:t>lll8tmesS8{Je</a:t>
            </a:r>
            <a:r>
              <a:rPr sz="563" b="1" i="1" spc="14" dirty="0">
                <a:solidFill>
                  <a:srgbClr val="939393"/>
                </a:solidFill>
                <a:latin typeface="Arial-BoldItalicMT"/>
                <a:cs typeface="Arial-BoldItalicMT"/>
              </a:rPr>
              <a:t>.</a:t>
            </a:r>
            <a:endParaRPr sz="563">
              <a:latin typeface="Arial-BoldItalicMT"/>
              <a:cs typeface="Arial-BoldItalic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85406" y="1194544"/>
            <a:ext cx="1724025" cy="7851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 marR="4763" indent="5358">
              <a:lnSpc>
                <a:spcPct val="99400"/>
              </a:lnSpc>
            </a:pP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This </a:t>
            </a:r>
            <a:r>
              <a:rPr sz="1031" spc="56" dirty="0">
                <a:solidFill>
                  <a:srgbClr val="A53636"/>
                </a:solidFill>
                <a:latin typeface="Arial"/>
                <a:cs typeface="Arial"/>
              </a:rPr>
              <a:t>i</a:t>
            </a:r>
            <a:r>
              <a:rPr sz="1031" spc="56" dirty="0">
                <a:solidFill>
                  <a:srgbClr val="D14444"/>
                </a:solidFill>
                <a:latin typeface="Arial"/>
                <a:cs typeface="Arial"/>
              </a:rPr>
              <a:t>s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a photograph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of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a  </a:t>
            </a:r>
            <a:r>
              <a:rPr sz="1031" spc="42" dirty="0">
                <a:solidFill>
                  <a:srgbClr val="BF3636"/>
                </a:solidFill>
                <a:latin typeface="Arial"/>
                <a:cs typeface="Arial"/>
              </a:rPr>
              <a:t>man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and </a:t>
            </a: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woman</a:t>
            </a:r>
            <a:r>
              <a:rPr sz="1031" spc="-17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14" dirty="0">
                <a:solidFill>
                  <a:srgbClr val="D14444"/>
                </a:solidFill>
                <a:latin typeface="Arial"/>
                <a:cs typeface="Arial"/>
              </a:rPr>
              <a:t>sitt</a:t>
            </a:r>
            <a:r>
              <a:rPr sz="1031" spc="14" dirty="0">
                <a:solidFill>
                  <a:srgbClr val="A53636"/>
                </a:solidFill>
                <a:latin typeface="Arial"/>
                <a:cs typeface="Arial"/>
              </a:rPr>
              <a:t>i</a:t>
            </a:r>
            <a:r>
              <a:rPr sz="1031" spc="14" dirty="0">
                <a:solidFill>
                  <a:srgbClr val="D14444"/>
                </a:solidFill>
                <a:latin typeface="Arial"/>
                <a:cs typeface="Arial"/>
              </a:rPr>
              <a:t>ng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in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a 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cafe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dr</a:t>
            </a:r>
            <a:r>
              <a:rPr sz="1031" spc="28" dirty="0">
                <a:solidFill>
                  <a:srgbClr val="A53636"/>
                </a:solidFill>
                <a:latin typeface="Arial"/>
                <a:cs typeface="Arial"/>
              </a:rPr>
              <a:t>i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nk</a:t>
            </a:r>
            <a:r>
              <a:rPr sz="1031" spc="28" dirty="0">
                <a:solidFill>
                  <a:srgbClr val="A53636"/>
                </a:solidFill>
                <a:latin typeface="Arial"/>
                <a:cs typeface="Arial"/>
              </a:rPr>
              <a:t>i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ng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w</a:t>
            </a:r>
            <a:r>
              <a:rPr sz="1031" spc="38" dirty="0">
                <a:solidFill>
                  <a:srgbClr val="A53636"/>
                </a:solidFill>
                <a:latin typeface="Arial"/>
                <a:cs typeface="Arial"/>
              </a:rPr>
              <a:t>i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ne</a:t>
            </a:r>
            <a:r>
              <a:rPr sz="1031" spc="38" dirty="0">
                <a:solidFill>
                  <a:srgbClr val="BC6662"/>
                </a:solidFill>
                <a:latin typeface="Arial"/>
                <a:cs typeface="Arial"/>
              </a:rPr>
              <a:t>.</a:t>
            </a:r>
            <a:r>
              <a:rPr sz="1031" spc="-145" dirty="0">
                <a:solidFill>
                  <a:srgbClr val="BC6662"/>
                </a:solidFill>
                <a:latin typeface="Arial"/>
                <a:cs typeface="Arial"/>
              </a:rPr>
              <a:t> </a:t>
            </a:r>
            <a:r>
              <a:rPr sz="1031" spc="75" dirty="0">
                <a:solidFill>
                  <a:srgbClr val="D14444"/>
                </a:solidFill>
                <a:latin typeface="Arial"/>
                <a:cs typeface="Arial"/>
              </a:rPr>
              <a:t>Youcan 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see </a:t>
            </a:r>
            <a:r>
              <a:rPr sz="1031" spc="14" dirty="0">
                <a:solidFill>
                  <a:srgbClr val="D14444"/>
                </a:solidFill>
                <a:latin typeface="Arial"/>
                <a:cs typeface="Arial"/>
              </a:rPr>
              <a:t>the</a:t>
            </a:r>
            <a:r>
              <a:rPr sz="1031" spc="14" dirty="0">
                <a:solidFill>
                  <a:srgbClr val="A53636"/>
                </a:solidFill>
                <a:latin typeface="Arial"/>
                <a:cs typeface="Arial"/>
              </a:rPr>
              <a:t>i</a:t>
            </a:r>
            <a:r>
              <a:rPr sz="1031" spc="14" dirty="0">
                <a:solidFill>
                  <a:srgbClr val="E23838"/>
                </a:solidFill>
                <a:latin typeface="Arial"/>
                <a:cs typeface="Arial"/>
              </a:rPr>
              <a:t>r </a:t>
            </a:r>
            <a:r>
              <a:rPr sz="1031" spc="33" dirty="0">
                <a:solidFill>
                  <a:srgbClr val="E23838"/>
                </a:solidFill>
                <a:latin typeface="Arial"/>
                <a:cs typeface="Arial"/>
              </a:rPr>
              <a:t>reflection </a:t>
            </a:r>
            <a:r>
              <a:rPr sz="1031" spc="9" dirty="0">
                <a:solidFill>
                  <a:srgbClr val="A53636"/>
                </a:solidFill>
                <a:latin typeface="Arial"/>
                <a:cs typeface="Arial"/>
              </a:rPr>
              <a:t>i</a:t>
            </a:r>
            <a:r>
              <a:rPr sz="1031" spc="9" dirty="0">
                <a:solidFill>
                  <a:srgbClr val="D14444"/>
                </a:solidFill>
                <a:latin typeface="Arial"/>
                <a:cs typeface="Arial"/>
              </a:rPr>
              <a:t>n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the  </a:t>
            </a:r>
            <a:r>
              <a:rPr sz="1031" spc="33" dirty="0">
                <a:solidFill>
                  <a:srgbClr val="BF3636"/>
                </a:solidFill>
                <a:latin typeface="Arial"/>
                <a:cs typeface="Arial"/>
              </a:rPr>
              <a:t>m</a:t>
            </a:r>
            <a:r>
              <a:rPr sz="1031" spc="33" dirty="0">
                <a:solidFill>
                  <a:srgbClr val="A53636"/>
                </a:solidFill>
                <a:latin typeface="Arial"/>
                <a:cs typeface="Arial"/>
              </a:rPr>
              <a:t>i</a:t>
            </a:r>
            <a:r>
              <a:rPr sz="1031" spc="33" dirty="0">
                <a:solidFill>
                  <a:srgbClr val="E23838"/>
                </a:solidFill>
                <a:latin typeface="Arial"/>
                <a:cs typeface="Arial"/>
              </a:rPr>
              <a:t>r</a:t>
            </a:r>
            <a:r>
              <a:rPr sz="1031" spc="33" dirty="0">
                <a:solidFill>
                  <a:srgbClr val="BF3636"/>
                </a:solidFill>
                <a:latin typeface="Arial"/>
                <a:cs typeface="Arial"/>
              </a:rPr>
              <a:t>ror</a:t>
            </a:r>
            <a:r>
              <a:rPr sz="1031" spc="33" dirty="0">
                <a:solidFill>
                  <a:srgbClr val="BC6662"/>
                </a:solidFill>
                <a:latin typeface="Arial"/>
                <a:cs typeface="Arial"/>
              </a:rPr>
              <a:t>.</a:t>
            </a:r>
            <a:endParaRPr sz="1031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77794" y="366118"/>
            <a:ext cx="2075855" cy="564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027">
              <a:lnSpc>
                <a:spcPts val="1411"/>
              </a:lnSpc>
            </a:pPr>
            <a:r>
              <a:rPr sz="1219" b="1" spc="38" dirty="0">
                <a:solidFill>
                  <a:srgbClr val="050505"/>
                </a:solidFill>
                <a:latin typeface="Arial"/>
                <a:cs typeface="Arial"/>
              </a:rPr>
              <a:t>PROCESS</a:t>
            </a:r>
            <a:endParaRPr sz="1219">
              <a:latin typeface="Arial"/>
              <a:cs typeface="Arial"/>
            </a:endParaRPr>
          </a:p>
          <a:p>
            <a:pPr marL="13691">
              <a:lnSpc>
                <a:spcPts val="778"/>
              </a:lnSpc>
            </a:pPr>
            <a:r>
              <a:rPr sz="703" b="1" i="1" spc="-47" dirty="0">
                <a:solidFill>
                  <a:srgbClr val="504F4F"/>
                </a:solidFill>
                <a:latin typeface="TimesNewRomanPS-BoldItalicMT"/>
                <a:cs typeface="TimesNewRomanPS-BoldItalicMT"/>
              </a:rPr>
              <a:t>W</a:t>
            </a:r>
            <a:r>
              <a:rPr sz="703" b="1" i="1" spc="-47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1&gt;8I</a:t>
            </a:r>
            <a:r>
              <a:rPr sz="609" b="1" spc="-47" dirty="0">
                <a:solidFill>
                  <a:srgbClr val="6B6B6B"/>
                </a:solidFill>
                <a:latin typeface="Arial"/>
                <a:cs typeface="Arial"/>
              </a:rPr>
              <a:t>has  </a:t>
            </a:r>
            <a:r>
              <a:rPr sz="656" b="1" i="1" spc="-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the </a:t>
            </a:r>
            <a:r>
              <a:rPr sz="703" b="1" i="1" spc="-14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M </a:t>
            </a:r>
            <a:r>
              <a:rPr sz="703" b="1" i="1" spc="-19" dirty="0">
                <a:solidFill>
                  <a:srgbClr val="939393"/>
                </a:solidFill>
                <a:latin typeface="TimesNewRomanPS-BoldItalicMT"/>
                <a:cs typeface="TimesNewRomanPS-BoldItalicMT"/>
              </a:rPr>
              <a:t>i</a:t>
            </a:r>
            <a:r>
              <a:rPr sz="703" b="1" i="1" spc="-1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st </a:t>
            </a:r>
            <a:r>
              <a:rPr sz="609" b="1" i="1" spc="-14" dirty="0">
                <a:solidFill>
                  <a:srgbClr val="6B6B6B"/>
                </a:solidFill>
                <a:latin typeface="Arial-BoldItalicMT"/>
                <a:cs typeface="Arial-BoldItalicMT"/>
              </a:rPr>
              <a:t>used </a:t>
            </a:r>
            <a:r>
              <a:rPr sz="563" b="1" spc="-9" dirty="0">
                <a:solidFill>
                  <a:srgbClr val="6B6B6B"/>
                </a:solidFill>
                <a:latin typeface="Arial"/>
                <a:cs typeface="Arial"/>
              </a:rPr>
              <a:t>,o </a:t>
            </a:r>
            <a:r>
              <a:rPr sz="703" b="1" i="1" spc="38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mexe </a:t>
            </a:r>
            <a:r>
              <a:rPr sz="563" b="1" i="1" spc="23" dirty="0">
                <a:solidFill>
                  <a:srgbClr val="6B6B6B"/>
                </a:solidFill>
                <a:latin typeface="Arial-BoldItalicMT"/>
                <a:cs typeface="Arial-BoldItalicMT"/>
              </a:rPr>
              <a:t>lhe </a:t>
            </a:r>
            <a:r>
              <a:rPr sz="703" b="1" i="1" spc="61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M </a:t>
            </a:r>
            <a:r>
              <a:rPr sz="563" b="1" i="1" spc="19" dirty="0">
                <a:solidFill>
                  <a:srgbClr val="6B6B6B"/>
                </a:solidFill>
                <a:latin typeface="Arial-BoldItalicMT"/>
                <a:cs typeface="Arial-BoldItalicMT"/>
              </a:rPr>
              <a:t>won(?</a:t>
            </a:r>
            <a:r>
              <a:rPr sz="563" b="1" i="1" spc="-9" dirty="0">
                <a:solidFill>
                  <a:srgbClr val="6B6B6B"/>
                </a:solidFill>
                <a:latin typeface="Arial-BoldItalicMT"/>
                <a:cs typeface="Arial-BoldItalicMT"/>
              </a:rPr>
              <a:t> </a:t>
            </a:r>
            <a:r>
              <a:rPr sz="703" b="1" i="1" spc="5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Consider</a:t>
            </a:r>
            <a:endParaRPr sz="703">
              <a:latin typeface="TimesNewRomanPS-BoldItalicMT"/>
              <a:cs typeface="TimesNewRomanPS-BoldItalicMT"/>
            </a:endParaRPr>
          </a:p>
          <a:p>
            <a:pPr marL="23217">
              <a:lnSpc>
                <a:spcPts val="661"/>
              </a:lnSpc>
            </a:pPr>
            <a:r>
              <a:rPr sz="656" b="1" i="1" spc="5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the </a:t>
            </a:r>
            <a:r>
              <a:rPr sz="609" b="1" spc="5" dirty="0">
                <a:solidFill>
                  <a:srgbClr val="6B6B6B"/>
                </a:solidFill>
                <a:latin typeface="Arial"/>
                <a:cs typeface="Arial"/>
              </a:rPr>
              <a:t>maJen8's</a:t>
            </a:r>
            <a:r>
              <a:rPr sz="609" b="1" i="1" spc="5" dirty="0">
                <a:solidFill>
                  <a:srgbClr val="6B6B6B"/>
                </a:solidFill>
                <a:latin typeface="Arial-BoldItalicMT"/>
                <a:cs typeface="Arial-BoldItalicMT"/>
              </a:rPr>
              <a:t>and </a:t>
            </a:r>
            <a:r>
              <a:rPr sz="609" b="1" i="1" spc="38" dirty="0">
                <a:solidFill>
                  <a:srgbClr val="6B6B6B"/>
                </a:solidFill>
                <a:latin typeface="Arial-BoldItalicMT"/>
                <a:cs typeface="Arial-BoldItalicMT"/>
              </a:rPr>
              <a:t>media </a:t>
            </a:r>
            <a:r>
              <a:rPr sz="656" b="1" i="1" spc="42" dirty="0">
                <a:solidFill>
                  <a:srgbClr val="6B6B6B"/>
                </a:solidFill>
                <a:latin typeface="Arial-BoldItalicMT"/>
                <a:cs typeface="Arial-BoldItalicMT"/>
              </a:rPr>
              <a:t>If</a:t>
            </a:r>
            <a:r>
              <a:rPr sz="609" b="1" spc="42" dirty="0">
                <a:solidFill>
                  <a:srgbClr val="6B6B6B"/>
                </a:solidFill>
                <a:latin typeface="Arial"/>
                <a:cs typeface="Arial"/>
              </a:rPr>
              <a:t>a </a:t>
            </a:r>
            <a:r>
              <a:rPr sz="563" b="1" i="1" spc="33" dirty="0">
                <a:solidFill>
                  <a:srgbClr val="6B6B6B"/>
                </a:solidFill>
                <a:latin typeface="Arial-BoldItalicMT"/>
                <a:cs typeface="Arial-BoldItalicMT"/>
              </a:rPr>
              <a:t>{h </a:t>
            </a:r>
            <a:r>
              <a:rPr sz="563" b="1" i="1" spc="-66" dirty="0">
                <a:solidFill>
                  <a:srgbClr val="6B6B6B"/>
                </a:solidFill>
                <a:latin typeface="Arial-BoldItalicMT"/>
                <a:cs typeface="Arial-BoldItalicMT"/>
              </a:rPr>
              <a:t>OID{Jf&amp;P</a:t>
            </a:r>
            <a:r>
              <a:rPr sz="563" b="1" i="1" spc="-66" dirty="0">
                <a:solidFill>
                  <a:srgbClr val="939393"/>
                </a:solidFill>
                <a:latin typeface="Arial-BoldItalicMT"/>
                <a:cs typeface="Arial-BoldItalicMT"/>
              </a:rPr>
              <a:t>,  </a:t>
            </a:r>
            <a:r>
              <a:rPr sz="563" b="1" i="1" spc="-42" dirty="0">
                <a:solidFill>
                  <a:srgbClr val="6B6B6B"/>
                </a:solidFill>
                <a:latin typeface="Arial-BoldItalicMT"/>
                <a:cs typeface="Arial-BoldItalicMT"/>
              </a:rPr>
              <a:t>h  </a:t>
            </a:r>
            <a:r>
              <a:rPr sz="609" b="1" i="1" spc="-9" dirty="0">
                <a:solidFill>
                  <a:srgbClr val="6B6B6B"/>
                </a:solidFill>
                <a:latin typeface="Arial-BoldItalicMT"/>
                <a:cs typeface="Arial-BoldItalicMT"/>
              </a:rPr>
              <a:t>wh81</a:t>
            </a:r>
            <a:r>
              <a:rPr sz="516" b="1" i="1" spc="-9" dirty="0">
                <a:solidFill>
                  <a:srgbClr val="6B6B6B"/>
                </a:solidFill>
                <a:latin typeface="Arial-BoldItalicMT"/>
                <a:cs typeface="Arial-BoldItalicMT"/>
              </a:rPr>
              <a:t>8le</a:t>
            </a:r>
            <a:r>
              <a:rPr sz="516" b="1" i="1" spc="103" dirty="0">
                <a:solidFill>
                  <a:srgbClr val="6B6B6B"/>
                </a:solidFill>
                <a:latin typeface="Arial-BoldItalicMT"/>
                <a:cs typeface="Arial-BoldItalicMT"/>
              </a:rPr>
              <a:t> </a:t>
            </a:r>
            <a:r>
              <a:rPr sz="563" b="1" i="1" spc="-5" dirty="0">
                <a:solidFill>
                  <a:srgbClr val="6B6B6B"/>
                </a:solidFill>
                <a:latin typeface="Arial-BoldItalicMT"/>
                <a:cs typeface="Arial-BoldItalicMT"/>
              </a:rPr>
              <a:t>lhe</a:t>
            </a:r>
            <a:endParaRPr sz="563">
              <a:latin typeface="Arial-BoldItalicMT"/>
              <a:cs typeface="Arial-BoldItalicMT"/>
            </a:endParaRPr>
          </a:p>
          <a:p>
            <a:pPr marL="11906">
              <a:lnSpc>
                <a:spcPts val="708"/>
              </a:lnSpc>
            </a:pPr>
            <a:r>
              <a:rPr sz="703" b="1" i="1" spc="-28" dirty="0">
                <a:solidFill>
                  <a:srgbClr val="6B6B6B"/>
                </a:solidFill>
                <a:latin typeface="Arial-BoldItalicMT"/>
                <a:cs typeface="Arial-BoldItalicMT"/>
              </a:rPr>
              <a:t>Ngtangconsklers1ions?Hes</a:t>
            </a:r>
            <a:r>
              <a:rPr sz="703" b="1" i="1" spc="-28" dirty="0">
                <a:solidFill>
                  <a:srgbClr val="7C7C7C"/>
                </a:solidFill>
                <a:latin typeface="TimesNewRomanPS-BoldItalicMT"/>
                <a:cs typeface="TimesNewRomanPS-BoldItalicMT"/>
              </a:rPr>
              <a:t>it</a:t>
            </a:r>
            <a:r>
              <a:rPr sz="609" b="1" i="1" spc="-28" dirty="0">
                <a:solidFill>
                  <a:srgbClr val="6B6B6B"/>
                </a:solidFill>
                <a:latin typeface="Arial-BoldItalicMT"/>
                <a:cs typeface="Arial-BoldItalicMT"/>
              </a:rPr>
              <a:t>been</a:t>
            </a:r>
            <a:r>
              <a:rPr sz="703" b="1" i="1" spc="-28" dirty="0">
                <a:solidFill>
                  <a:srgbClr val="6B6B6B"/>
                </a:solidFill>
                <a:latin typeface="Arial-BoldItalicMT"/>
                <a:cs typeface="Arial-BoldItalicMT"/>
              </a:rPr>
              <a:t>rresented</a:t>
            </a:r>
            <a:r>
              <a:rPr sz="703" b="1" i="1" spc="-178" dirty="0">
                <a:solidFill>
                  <a:srgbClr val="6B6B6B"/>
                </a:solidFill>
                <a:latin typeface="Arial-BoldItalicMT"/>
                <a:cs typeface="Arial-BoldItalicMT"/>
              </a:rPr>
              <a:t> </a:t>
            </a:r>
            <a:r>
              <a:rPr sz="656" b="1" i="1" spc="-33" dirty="0">
                <a:solidFill>
                  <a:srgbClr val="7C7C7C"/>
                </a:solidFill>
                <a:latin typeface="Arial-BoldItalicMT"/>
                <a:cs typeface="Arial-BoldItalicMT"/>
              </a:rPr>
              <a:t>In </a:t>
            </a:r>
            <a:r>
              <a:rPr sz="797" b="1" spc="-42" dirty="0">
                <a:solidFill>
                  <a:srgbClr val="6B6B6B"/>
                </a:solidFill>
                <a:latin typeface="Times New Roman"/>
                <a:cs typeface="Times New Roman"/>
              </a:rPr>
              <a:t>a</a:t>
            </a:r>
            <a:endParaRPr sz="797">
              <a:latin typeface="Times New Roman"/>
              <a:cs typeface="Times New Roman"/>
            </a:endParaRPr>
          </a:p>
          <a:p>
            <a:pPr marL="13691">
              <a:lnSpc>
                <a:spcPts val="764"/>
              </a:lnSpc>
            </a:pPr>
            <a:r>
              <a:rPr sz="703" b="1" i="1" spc="-70" dirty="0">
                <a:solidFill>
                  <a:srgbClr val="6B6B6B"/>
                </a:solidFill>
                <a:latin typeface="Arial-BoldItalicMT"/>
                <a:cs typeface="Arial-BoldItalicMT"/>
              </a:rPr>
              <a:t>specJal</a:t>
            </a:r>
            <a:r>
              <a:rPr sz="703" b="1" i="1" spc="-117" dirty="0">
                <a:solidFill>
                  <a:srgbClr val="6B6B6B"/>
                </a:solidFill>
                <a:latin typeface="Arial-BoldItalicMT"/>
                <a:cs typeface="Arial-BoldItalicMT"/>
              </a:rPr>
              <a:t> </a:t>
            </a:r>
            <a:r>
              <a:rPr sz="703" b="1" i="1" spc="-28" dirty="0">
                <a:solidFill>
                  <a:srgbClr val="6B6B6B"/>
                </a:solidFill>
                <a:latin typeface="Arial-BoldItalicMT"/>
                <a:cs typeface="Arial-BoldItalicMT"/>
              </a:rPr>
              <a:t>wey</a:t>
            </a:r>
            <a:r>
              <a:rPr sz="703" b="1" i="1" spc="-89" dirty="0">
                <a:solidFill>
                  <a:srgbClr val="6B6B6B"/>
                </a:solidFill>
                <a:latin typeface="Arial-BoldItalicMT"/>
                <a:cs typeface="Arial-BoldItalicMT"/>
              </a:rPr>
              <a:t> </a:t>
            </a:r>
            <a:r>
              <a:rPr sz="656" b="1" i="1" spc="-9" dirty="0">
                <a:solidFill>
                  <a:srgbClr val="6B6B6B"/>
                </a:solidFill>
                <a:latin typeface="Arial-BoldItalicMT"/>
                <a:cs typeface="Arial-BoldItalicMT"/>
              </a:rPr>
              <a:t>I.e</a:t>
            </a:r>
            <a:r>
              <a:rPr sz="656" b="1" i="1" spc="-9" dirty="0">
                <a:solidFill>
                  <a:srgbClr val="939393"/>
                </a:solidFill>
                <a:latin typeface="Arial-BoldItalicMT"/>
                <a:cs typeface="Arial-BoldItalicMT"/>
              </a:rPr>
              <a:t>.</a:t>
            </a:r>
            <a:r>
              <a:rPr sz="656" b="1" i="1" spc="-107" dirty="0">
                <a:solidFill>
                  <a:srgbClr val="939393"/>
                </a:solidFill>
                <a:latin typeface="Arial-BoldItalicMT"/>
                <a:cs typeface="Arial-BoldItalicMT"/>
              </a:rPr>
              <a:t> </a:t>
            </a:r>
            <a:r>
              <a:rPr sz="750" b="1" spc="19" dirty="0">
                <a:solidFill>
                  <a:srgbClr val="6B6B6B"/>
                </a:solidFill>
                <a:latin typeface="Times New Roman"/>
                <a:cs typeface="Times New Roman"/>
              </a:rPr>
              <a:t>es</a:t>
            </a:r>
            <a:r>
              <a:rPr sz="750" b="1" spc="-38" dirty="0">
                <a:solidFill>
                  <a:srgbClr val="6B6B6B"/>
                </a:solidFill>
                <a:latin typeface="Times New Roman"/>
                <a:cs typeface="Times New Roman"/>
              </a:rPr>
              <a:t> </a:t>
            </a:r>
            <a:r>
              <a:rPr sz="703" b="1" i="1" spc="-98" dirty="0">
                <a:solidFill>
                  <a:srgbClr val="6B6B6B"/>
                </a:solidFill>
                <a:latin typeface="Arial-BoldItalicMT"/>
                <a:cs typeface="Arial-BoldItalicMT"/>
              </a:rPr>
              <a:t>en</a:t>
            </a:r>
            <a:r>
              <a:rPr sz="703" b="1" i="1" spc="-98" dirty="0">
                <a:solidFill>
                  <a:srgbClr val="7C7C7C"/>
                </a:solidFill>
                <a:latin typeface="Arial-BoldItalicMT"/>
                <a:cs typeface="Arial-BoldItalicMT"/>
              </a:rPr>
              <a:t>Jns1&amp;Na1ion?</a:t>
            </a:r>
            <a:endParaRPr sz="703">
              <a:latin typeface="Arial-BoldItalicMT"/>
              <a:cs typeface="Arial-BoldItalic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62465" y="1136409"/>
            <a:ext cx="1753195" cy="8088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 marR="4763" indent="5358">
              <a:lnSpc>
                <a:spcPct val="102299"/>
              </a:lnSpc>
            </a:pP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The</a:t>
            </a:r>
            <a:r>
              <a:rPr sz="1031" spc="-211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photographer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has </a:t>
            </a:r>
            <a:r>
              <a:rPr sz="1031" spc="66" dirty="0">
                <a:solidFill>
                  <a:srgbClr val="D14444"/>
                </a:solidFill>
                <a:latin typeface="Arial"/>
                <a:cs typeface="Arial"/>
              </a:rPr>
              <a:t>used  </a:t>
            </a:r>
            <a:r>
              <a:rPr sz="1031" spc="56" dirty="0">
                <a:solidFill>
                  <a:srgbClr val="D14444"/>
                </a:solidFill>
                <a:latin typeface="Arial"/>
                <a:cs typeface="Arial"/>
              </a:rPr>
              <a:t>black </a:t>
            </a:r>
            <a:r>
              <a:rPr sz="1031" spc="66" dirty="0">
                <a:solidFill>
                  <a:srgbClr val="D14444"/>
                </a:solidFill>
                <a:latin typeface="Arial"/>
                <a:cs typeface="Arial"/>
              </a:rPr>
              <a:t>and </a:t>
            </a: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white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film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and 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pr</a:t>
            </a:r>
            <a:r>
              <a:rPr sz="1031" spc="38" dirty="0">
                <a:solidFill>
                  <a:srgbClr val="A53636"/>
                </a:solidFill>
                <a:latin typeface="Arial"/>
                <a:cs typeface="Arial"/>
              </a:rPr>
              <a:t>i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nted</a:t>
            </a:r>
            <a:r>
              <a:rPr sz="1031" spc="-84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61" dirty="0">
                <a:solidFill>
                  <a:srgbClr val="A53636"/>
                </a:solidFill>
                <a:latin typeface="Arial"/>
                <a:cs typeface="Arial"/>
              </a:rPr>
              <a:t>i</a:t>
            </a:r>
            <a:r>
              <a:rPr sz="1031" spc="61" dirty="0">
                <a:solidFill>
                  <a:srgbClr val="D14444"/>
                </a:solidFill>
                <a:latin typeface="Arial"/>
                <a:cs typeface="Arial"/>
              </a:rPr>
              <a:t>t</a:t>
            </a:r>
            <a:r>
              <a:rPr sz="1031" spc="-9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7" dirty="0">
                <a:solidFill>
                  <a:srgbClr val="A53636"/>
                </a:solidFill>
                <a:latin typeface="Arial"/>
                <a:cs typeface="Arial"/>
              </a:rPr>
              <a:t>i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n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the</a:t>
            </a:r>
            <a:r>
              <a:rPr sz="1031" spc="-84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E23838"/>
                </a:solidFill>
                <a:latin typeface="Arial"/>
                <a:cs typeface="Arial"/>
              </a:rPr>
              <a:t>da</a:t>
            </a:r>
            <a:r>
              <a:rPr sz="1031" spc="33" dirty="0">
                <a:solidFill>
                  <a:srgbClr val="BF3636"/>
                </a:solidFill>
                <a:latin typeface="Arial"/>
                <a:cs typeface="Arial"/>
              </a:rPr>
              <a:t>rk</a:t>
            </a:r>
            <a:r>
              <a:rPr sz="1031" spc="33" dirty="0">
                <a:solidFill>
                  <a:srgbClr val="E23838"/>
                </a:solidFill>
                <a:latin typeface="Arial"/>
                <a:cs typeface="Arial"/>
              </a:rPr>
              <a:t>roo</a:t>
            </a:r>
            <a:r>
              <a:rPr sz="1031" spc="33" dirty="0">
                <a:solidFill>
                  <a:srgbClr val="BF3636"/>
                </a:solidFill>
                <a:latin typeface="Arial"/>
                <a:cs typeface="Arial"/>
              </a:rPr>
              <a:t>m</a:t>
            </a:r>
            <a:r>
              <a:rPr sz="1031" spc="33" dirty="0">
                <a:solidFill>
                  <a:srgbClr val="BC6662"/>
                </a:solidFill>
                <a:latin typeface="Arial"/>
                <a:cs typeface="Arial"/>
              </a:rPr>
              <a:t>.</a:t>
            </a:r>
            <a:endParaRPr sz="1031">
              <a:latin typeface="Arial"/>
              <a:cs typeface="Arial"/>
            </a:endParaRPr>
          </a:p>
          <a:p>
            <a:pPr marL="19050" marR="27980" indent="-2381">
              <a:lnSpc>
                <a:spcPct val="102299"/>
              </a:lnSpc>
            </a:pP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There</a:t>
            </a:r>
            <a:r>
              <a:rPr sz="1031" spc="-84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is</a:t>
            </a:r>
            <a:r>
              <a:rPr sz="1031" spc="9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2" dirty="0">
                <a:solidFill>
                  <a:srgbClr val="BF3636"/>
                </a:solidFill>
                <a:latin typeface="Arial"/>
                <a:cs typeface="Arial"/>
              </a:rPr>
              <a:t>lots</a:t>
            </a:r>
            <a:r>
              <a:rPr sz="1031" spc="-80" dirty="0">
                <a:solidFill>
                  <a:srgbClr val="BF3636"/>
                </a:solidFill>
                <a:latin typeface="Arial"/>
                <a:cs typeface="Arial"/>
              </a:rPr>
              <a:t>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of</a:t>
            </a:r>
            <a:r>
              <a:rPr sz="1031" spc="-89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2" dirty="0">
                <a:solidFill>
                  <a:srgbClr val="A53636"/>
                </a:solidFill>
                <a:latin typeface="Arial"/>
                <a:cs typeface="Arial"/>
              </a:rPr>
              <a:t>li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ght</a:t>
            </a:r>
            <a:r>
              <a:rPr sz="1031" spc="-61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61" dirty="0">
                <a:solidFill>
                  <a:srgbClr val="D14444"/>
                </a:solidFill>
                <a:latin typeface="Arial"/>
                <a:cs typeface="Arial"/>
              </a:rPr>
              <a:t>on</a:t>
            </a:r>
            <a:r>
              <a:rPr sz="1031" spc="-75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the</a:t>
            </a:r>
            <a:r>
              <a:rPr sz="1031" spc="23" dirty="0">
                <a:solidFill>
                  <a:srgbClr val="A53636"/>
                </a:solidFill>
                <a:latin typeface="Arial"/>
                <a:cs typeface="Arial"/>
              </a:rPr>
              <a:t>ir 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faces</a:t>
            </a:r>
            <a:endParaRPr sz="1031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676" y="4161234"/>
            <a:ext cx="2140744" cy="488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55"/>
            <a:r>
              <a:rPr sz="750" dirty="0">
                <a:solidFill>
                  <a:srgbClr val="262626"/>
                </a:solidFill>
                <a:latin typeface="Arial"/>
                <a:cs typeface="Arial"/>
              </a:rPr>
              <a:t>T</a:t>
            </a:r>
            <a:r>
              <a:rPr sz="750" dirty="0">
                <a:solidFill>
                  <a:srgbClr val="050505"/>
                </a:solidFill>
                <a:latin typeface="Arial"/>
                <a:cs typeface="Arial"/>
              </a:rPr>
              <a:t>I</a:t>
            </a:r>
            <a:r>
              <a:rPr sz="750" dirty="0">
                <a:solidFill>
                  <a:srgbClr val="262626"/>
                </a:solidFill>
                <a:latin typeface="Arial"/>
                <a:cs typeface="Arial"/>
              </a:rPr>
              <a:t>TL</a:t>
            </a:r>
            <a:r>
              <a:rPr sz="750" dirty="0">
                <a:solidFill>
                  <a:srgbClr val="3F3F3F"/>
                </a:solidFill>
                <a:latin typeface="Arial"/>
                <a:cs typeface="Arial"/>
              </a:rPr>
              <a:t>E:</a:t>
            </a:r>
            <a:r>
              <a:rPr sz="750" spc="-61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750" spc="33" dirty="0">
                <a:solidFill>
                  <a:srgbClr val="D14444"/>
                </a:solidFill>
                <a:latin typeface="Arial"/>
                <a:cs typeface="Arial"/>
              </a:rPr>
              <a:t>Le</a:t>
            </a:r>
            <a:r>
              <a:rPr sz="750" spc="-80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797" i="1" spc="38" dirty="0">
                <a:solidFill>
                  <a:srgbClr val="D14444"/>
                </a:solidFill>
                <a:latin typeface="Arial"/>
                <a:cs typeface="Arial"/>
              </a:rPr>
              <a:t>Coupled</a:t>
            </a:r>
            <a:r>
              <a:rPr sz="797" i="1" spc="19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797" i="1" spc="52" dirty="0">
                <a:solidFill>
                  <a:srgbClr val="D14444"/>
                </a:solidFill>
                <a:latin typeface="Arial"/>
                <a:cs typeface="Arial"/>
              </a:rPr>
              <a:t>moureux</a:t>
            </a:r>
            <a:r>
              <a:rPr sz="797" i="1" spc="-9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797" b="1" i="1" dirty="0">
                <a:solidFill>
                  <a:srgbClr val="D14444"/>
                </a:solidFill>
                <a:latin typeface="Arial-BoldItalicMT"/>
                <a:cs typeface="Arial-BoldItalicMT"/>
              </a:rPr>
              <a:t>au</a:t>
            </a:r>
            <a:r>
              <a:rPr sz="797" b="1" i="1" spc="-113" dirty="0">
                <a:solidFill>
                  <a:srgbClr val="D14444"/>
                </a:solidFill>
                <a:latin typeface="Arial-BoldItalicMT"/>
                <a:cs typeface="Arial-BoldItalicMT"/>
              </a:rPr>
              <a:t> </a:t>
            </a:r>
            <a:r>
              <a:rPr sz="797" i="1" spc="38" dirty="0">
                <a:solidFill>
                  <a:srgbClr val="D14444"/>
                </a:solidFill>
                <a:latin typeface="Arial"/>
                <a:cs typeface="Arial"/>
              </a:rPr>
              <a:t>baldos</a:t>
            </a:r>
            <a:endParaRPr sz="797">
              <a:latin typeface="Arial"/>
              <a:cs typeface="Arial"/>
            </a:endParaRPr>
          </a:p>
          <a:p>
            <a:pPr marL="14883">
              <a:spcBef>
                <a:spcPts val="28"/>
              </a:spcBef>
            </a:pPr>
            <a:r>
              <a:rPr sz="750" b="1" i="1" spc="19" dirty="0">
                <a:solidFill>
                  <a:srgbClr val="D14444"/>
                </a:solidFill>
                <a:latin typeface="Arial-BoldItalicMT"/>
                <a:cs typeface="Arial-BoldItalicMT"/>
              </a:rPr>
              <a:t>quatM</a:t>
            </a:r>
            <a:r>
              <a:rPr sz="750" b="1" i="1" spc="-52" dirty="0">
                <a:solidFill>
                  <a:srgbClr val="D14444"/>
                </a:solidFill>
                <a:latin typeface="Arial-BoldItalicMT"/>
                <a:cs typeface="Arial-BoldItalicMT"/>
              </a:rPr>
              <a:t> </a:t>
            </a:r>
            <a:r>
              <a:rPr sz="750" b="1" i="1" spc="-5" dirty="0">
                <a:solidFill>
                  <a:srgbClr val="D14444"/>
                </a:solidFill>
                <a:latin typeface="Arial-BoldItalicMT"/>
                <a:cs typeface="Arial-BoldItalicMT"/>
              </a:rPr>
              <a:t>salsons</a:t>
            </a:r>
            <a:r>
              <a:rPr sz="750" b="1" i="1" spc="-5" dirty="0">
                <a:solidFill>
                  <a:srgbClr val="E4726E"/>
                </a:solidFill>
                <a:latin typeface="Arial-BoldItalicMT"/>
                <a:cs typeface="Arial-BoldItalicMT"/>
              </a:rPr>
              <a:t>,</a:t>
            </a:r>
            <a:r>
              <a:rPr sz="750" b="1" i="1" dirty="0">
                <a:solidFill>
                  <a:srgbClr val="E4726E"/>
                </a:solidFill>
                <a:latin typeface="Arial-BoldItalicMT"/>
                <a:cs typeface="Arial-BoldItalicMT"/>
              </a:rPr>
              <a:t> </a:t>
            </a:r>
            <a:r>
              <a:rPr sz="797" b="1" dirty="0">
                <a:solidFill>
                  <a:srgbClr val="D14444"/>
                </a:solidFill>
                <a:latin typeface="Arial"/>
                <a:cs typeface="Arial"/>
              </a:rPr>
              <a:t>rue</a:t>
            </a:r>
            <a:r>
              <a:rPr sz="797" b="1" spc="-141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750" b="1" i="1" dirty="0">
                <a:solidFill>
                  <a:srgbClr val="D14444"/>
                </a:solidFill>
                <a:latin typeface="Arial-BoldItalicMT"/>
                <a:cs typeface="Arial-BoldItalicMT"/>
              </a:rPr>
              <a:t>de</a:t>
            </a:r>
            <a:r>
              <a:rPr sz="750" b="1" i="1" spc="-52" dirty="0">
                <a:solidFill>
                  <a:srgbClr val="D14444"/>
                </a:solidFill>
                <a:latin typeface="Arial-BoldItalicMT"/>
                <a:cs typeface="Arial-BoldItalicMT"/>
              </a:rPr>
              <a:t> </a:t>
            </a:r>
            <a:r>
              <a:rPr sz="750" b="1" i="1" spc="19" dirty="0">
                <a:solidFill>
                  <a:srgbClr val="D14444"/>
                </a:solidFill>
                <a:latin typeface="Arial-BoldItalicMT"/>
                <a:cs typeface="Arial-BoldItalicMT"/>
              </a:rPr>
              <a:t>Lappe</a:t>
            </a:r>
            <a:endParaRPr sz="750">
              <a:latin typeface="Arial-BoldItalicMT"/>
              <a:cs typeface="Arial-BoldItalicMT"/>
            </a:endParaRPr>
          </a:p>
          <a:p>
            <a:pPr marL="13097">
              <a:spcBef>
                <a:spcPts val="5"/>
              </a:spcBef>
            </a:pPr>
            <a:r>
              <a:rPr sz="750" spc="5" dirty="0">
                <a:solidFill>
                  <a:srgbClr val="262626"/>
                </a:solidFill>
                <a:latin typeface="Arial"/>
                <a:cs typeface="Arial"/>
              </a:rPr>
              <a:t>D</a:t>
            </a:r>
            <a:r>
              <a:rPr sz="750" spc="19" dirty="0">
                <a:solidFill>
                  <a:srgbClr val="504F4F"/>
                </a:solidFill>
                <a:latin typeface="Arial"/>
                <a:cs typeface="Arial"/>
              </a:rPr>
              <a:t>ATE:</a:t>
            </a:r>
            <a:r>
              <a:rPr sz="750" spc="-145" dirty="0">
                <a:solidFill>
                  <a:srgbClr val="504F4F"/>
                </a:solidFill>
                <a:latin typeface="Arial"/>
                <a:cs typeface="Arial"/>
              </a:rPr>
              <a:t> </a:t>
            </a:r>
            <a:r>
              <a:rPr sz="750" spc="52" dirty="0">
                <a:solidFill>
                  <a:srgbClr val="BF2123"/>
                </a:solidFill>
                <a:latin typeface="Arial"/>
                <a:cs typeface="Arial"/>
              </a:rPr>
              <a:t>1</a:t>
            </a:r>
            <a:r>
              <a:rPr sz="750" spc="28" dirty="0">
                <a:solidFill>
                  <a:srgbClr val="D14444"/>
                </a:solidFill>
                <a:latin typeface="Arial"/>
                <a:cs typeface="Arial"/>
              </a:rPr>
              <a:t>932</a:t>
            </a:r>
            <a:endParaRPr sz="750">
              <a:latin typeface="Arial"/>
              <a:cs typeface="Arial"/>
            </a:endParaRPr>
          </a:p>
          <a:p>
            <a:pPr marL="11906">
              <a:spcBef>
                <a:spcPts val="84"/>
              </a:spcBef>
            </a:pPr>
            <a:r>
              <a:rPr sz="750" dirty="0">
                <a:solidFill>
                  <a:srgbClr val="504F4F"/>
                </a:solidFill>
                <a:latin typeface="Arial"/>
                <a:cs typeface="Arial"/>
              </a:rPr>
              <a:t>AR</a:t>
            </a:r>
            <a:r>
              <a:rPr sz="750" dirty="0">
                <a:solidFill>
                  <a:srgbClr val="262626"/>
                </a:solidFill>
                <a:latin typeface="Arial"/>
                <a:cs typeface="Arial"/>
              </a:rPr>
              <a:t>TI</a:t>
            </a:r>
            <a:r>
              <a:rPr sz="750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r>
              <a:rPr sz="750" dirty="0">
                <a:solidFill>
                  <a:srgbClr val="262626"/>
                </a:solidFill>
                <a:latin typeface="Arial"/>
                <a:cs typeface="Arial"/>
              </a:rPr>
              <a:t>T</a:t>
            </a:r>
            <a:r>
              <a:rPr sz="750" dirty="0">
                <a:solidFill>
                  <a:srgbClr val="504F4F"/>
                </a:solidFill>
                <a:latin typeface="Arial"/>
                <a:cs typeface="Arial"/>
              </a:rPr>
              <a:t>:</a:t>
            </a:r>
            <a:r>
              <a:rPr sz="750" spc="9" dirty="0">
                <a:solidFill>
                  <a:srgbClr val="504F4F"/>
                </a:solidFill>
                <a:latin typeface="Arial"/>
                <a:cs typeface="Arial"/>
              </a:rPr>
              <a:t> </a:t>
            </a:r>
            <a:r>
              <a:rPr sz="750" spc="19" dirty="0">
                <a:solidFill>
                  <a:srgbClr val="D14444"/>
                </a:solidFill>
                <a:latin typeface="Arial"/>
                <a:cs typeface="Arial"/>
              </a:rPr>
              <a:t>Gyu</a:t>
            </a:r>
            <a:r>
              <a:rPr sz="750" spc="19" dirty="0">
                <a:solidFill>
                  <a:srgbClr val="BF2123"/>
                </a:solidFill>
                <a:latin typeface="Arial"/>
                <a:cs typeface="Arial"/>
              </a:rPr>
              <a:t>l</a:t>
            </a:r>
            <a:r>
              <a:rPr sz="750" spc="19" dirty="0">
                <a:solidFill>
                  <a:srgbClr val="D14444"/>
                </a:solidFill>
                <a:latin typeface="Arial"/>
                <a:cs typeface="Arial"/>
              </a:rPr>
              <a:t>a</a:t>
            </a:r>
            <a:r>
              <a:rPr sz="750" spc="-61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750" spc="28" dirty="0">
                <a:solidFill>
                  <a:srgbClr val="E23838"/>
                </a:solidFill>
                <a:latin typeface="Arial"/>
                <a:cs typeface="Arial"/>
              </a:rPr>
              <a:t>Ha</a:t>
            </a:r>
            <a:r>
              <a:rPr sz="750" spc="28" dirty="0">
                <a:solidFill>
                  <a:srgbClr val="BF2123"/>
                </a:solidFill>
                <a:latin typeface="Arial"/>
                <a:cs typeface="Arial"/>
              </a:rPr>
              <a:t>l</a:t>
            </a:r>
            <a:r>
              <a:rPr sz="750" spc="28" dirty="0">
                <a:solidFill>
                  <a:srgbClr val="D14444"/>
                </a:solidFill>
                <a:latin typeface="Arial"/>
                <a:cs typeface="Arial"/>
              </a:rPr>
              <a:t>asz</a:t>
            </a:r>
            <a:r>
              <a:rPr sz="750" spc="-61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750" spc="28" dirty="0">
                <a:solidFill>
                  <a:srgbClr val="D14444"/>
                </a:solidFill>
                <a:latin typeface="Arial"/>
                <a:cs typeface="Arial"/>
              </a:rPr>
              <a:t>aka</a:t>
            </a:r>
            <a:r>
              <a:rPr sz="750" spc="-145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750" spc="33" dirty="0">
                <a:solidFill>
                  <a:srgbClr val="D14444"/>
                </a:solidFill>
                <a:latin typeface="Arial"/>
                <a:cs typeface="Arial"/>
              </a:rPr>
              <a:t>Brassal</a:t>
            </a:r>
            <a:r>
              <a:rPr sz="750" spc="-75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750" spc="28" dirty="0">
                <a:solidFill>
                  <a:srgbClr val="D14444"/>
                </a:solidFill>
                <a:latin typeface="Arial"/>
                <a:cs typeface="Arial"/>
              </a:rPr>
              <a:t>(</a:t>
            </a:r>
            <a:r>
              <a:rPr sz="750" spc="28" dirty="0">
                <a:solidFill>
                  <a:srgbClr val="BF2123"/>
                </a:solidFill>
                <a:latin typeface="Arial"/>
                <a:cs typeface="Arial"/>
              </a:rPr>
              <a:t>1</a:t>
            </a:r>
            <a:r>
              <a:rPr sz="750" spc="28" dirty="0">
                <a:solidFill>
                  <a:srgbClr val="D14444"/>
                </a:solidFill>
                <a:latin typeface="Arial"/>
                <a:cs typeface="Arial"/>
              </a:rPr>
              <a:t>899-1984)</a:t>
            </a:r>
            <a:endParaRPr sz="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046" y="4875609"/>
            <a:ext cx="1955005" cy="3630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431">
              <a:lnSpc>
                <a:spcPts val="1331"/>
              </a:lnSpc>
            </a:pPr>
            <a:r>
              <a:rPr sz="1219" b="1" spc="33" dirty="0">
                <a:solidFill>
                  <a:srgbClr val="050505"/>
                </a:solidFill>
                <a:latin typeface="Arial"/>
                <a:cs typeface="Arial"/>
              </a:rPr>
              <a:t>KEYWORDS</a:t>
            </a:r>
            <a:endParaRPr sz="1219">
              <a:latin typeface="Arial"/>
              <a:cs typeface="Arial"/>
            </a:endParaRPr>
          </a:p>
          <a:p>
            <a:pPr marL="11906">
              <a:lnSpc>
                <a:spcPts val="820"/>
              </a:lnSpc>
            </a:pPr>
            <a:r>
              <a:rPr sz="797" b="1" i="1" dirty="0">
                <a:solidFill>
                  <a:srgbClr val="504F4F"/>
                </a:solidFill>
                <a:latin typeface="TimesNewRomanPS-BoldItalicMT"/>
                <a:cs typeface="TimesNewRomanPS-BoldItalicMT"/>
              </a:rPr>
              <a:t>W</a:t>
            </a:r>
            <a:r>
              <a:rPr sz="797" b="1" i="1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ntedowna,¥xeywordsyousssod81e </a:t>
            </a:r>
            <a:r>
              <a:rPr sz="703" b="1" i="1" spc="-94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w</a:t>
            </a:r>
            <a:r>
              <a:rPr sz="703" b="1" i="1" spc="-94" dirty="0">
                <a:solidFill>
                  <a:srgbClr val="939393"/>
                </a:solidFill>
                <a:latin typeface="TimesNewRomanPS-BoldItalicMT"/>
                <a:cs typeface="TimesNewRomanPS-BoldItalicMT"/>
              </a:rPr>
              <a:t>i</a:t>
            </a:r>
            <a:r>
              <a:rPr sz="703" b="1" i="1" spc="-94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lt)</a:t>
            </a:r>
            <a:r>
              <a:rPr sz="656" b="1" spc="-94" dirty="0">
                <a:solidFill>
                  <a:srgbClr val="6B6B6B"/>
                </a:solidFill>
                <a:latin typeface="Arial"/>
                <a:cs typeface="Arial"/>
              </a:rPr>
              <a:t>11&gt;</a:t>
            </a:r>
            <a:r>
              <a:rPr sz="656" b="1" spc="-94" dirty="0">
                <a:solidFill>
                  <a:srgbClr val="939393"/>
                </a:solidFill>
                <a:latin typeface="Arial"/>
                <a:cs typeface="Arial"/>
              </a:rPr>
              <a:t>J</a:t>
            </a:r>
            <a:r>
              <a:rPr sz="656" b="1" spc="-94" dirty="0">
                <a:solidFill>
                  <a:srgbClr val="6B6B6B"/>
                </a:solidFill>
                <a:latin typeface="Arial"/>
                <a:cs typeface="Arial"/>
              </a:rPr>
              <a:t>s</a:t>
            </a:r>
            <a:r>
              <a:rPr sz="656" b="1" spc="-1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656" b="1" spc="-9" dirty="0">
                <a:solidFill>
                  <a:srgbClr val="6B6B6B"/>
                </a:solidFill>
                <a:latin typeface="Arial"/>
                <a:cs typeface="Arial"/>
              </a:rPr>
              <a:t>81t</a:t>
            </a:r>
            <a:endParaRPr sz="656">
              <a:latin typeface="Arial"/>
              <a:cs typeface="Arial"/>
            </a:endParaRPr>
          </a:p>
          <a:p>
            <a:pPr marL="14288">
              <a:spcBef>
                <a:spcPts val="5"/>
              </a:spcBef>
            </a:pPr>
            <a:r>
              <a:rPr sz="609" i="1" spc="-56" dirty="0">
                <a:solidFill>
                  <a:srgbClr val="6B6B6B"/>
                </a:solidFill>
                <a:latin typeface="Arial"/>
                <a:cs typeface="Arial"/>
              </a:rPr>
              <a:t>WOrl&lt;</a:t>
            </a:r>
            <a:r>
              <a:rPr sz="609" i="1" spc="-56" dirty="0">
                <a:solidFill>
                  <a:srgbClr val="939393"/>
                </a:solidFill>
                <a:latin typeface="Arial"/>
                <a:cs typeface="Arial"/>
              </a:rPr>
              <a:t>.</a:t>
            </a:r>
            <a:endParaRPr sz="609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2165" y="5460578"/>
            <a:ext cx="515541" cy="8011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 marR="4763" indent="595">
              <a:lnSpc>
                <a:spcPct val="100899"/>
              </a:lnSpc>
            </a:pPr>
            <a:r>
              <a:rPr sz="1031" spc="-89" dirty="0">
                <a:solidFill>
                  <a:srgbClr val="D14444"/>
                </a:solidFill>
                <a:latin typeface="Arial"/>
                <a:cs typeface="Arial"/>
              </a:rPr>
              <a:t>Man 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Woman  </a:t>
            </a:r>
            <a:r>
              <a:rPr sz="1031" spc="19" dirty="0">
                <a:solidFill>
                  <a:srgbClr val="D14444"/>
                </a:solidFill>
                <a:latin typeface="Arial"/>
                <a:cs typeface="Arial"/>
              </a:rPr>
              <a:t>W</a:t>
            </a:r>
            <a:r>
              <a:rPr sz="1031" spc="19" dirty="0">
                <a:solidFill>
                  <a:srgbClr val="A53636"/>
                </a:solidFill>
                <a:latin typeface="Arial"/>
                <a:cs typeface="Arial"/>
              </a:rPr>
              <a:t>i</a:t>
            </a:r>
            <a:r>
              <a:rPr sz="1031" spc="19" dirty="0">
                <a:solidFill>
                  <a:srgbClr val="D14444"/>
                </a:solidFill>
                <a:latin typeface="Arial"/>
                <a:cs typeface="Arial"/>
              </a:rPr>
              <a:t>ne 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M</a:t>
            </a:r>
            <a:r>
              <a:rPr sz="1031" spc="33" dirty="0">
                <a:solidFill>
                  <a:srgbClr val="A53636"/>
                </a:solidFill>
                <a:latin typeface="Arial"/>
                <a:cs typeface="Arial"/>
              </a:rPr>
              <a:t>i</a:t>
            </a:r>
            <a:r>
              <a:rPr sz="1031" spc="33" dirty="0">
                <a:solidFill>
                  <a:srgbClr val="E23838"/>
                </a:solidFill>
                <a:latin typeface="Arial"/>
                <a:cs typeface="Arial"/>
              </a:rPr>
              <a:t>r</a:t>
            </a:r>
            <a:r>
              <a:rPr sz="1031" spc="33" dirty="0">
                <a:solidFill>
                  <a:srgbClr val="BF3636"/>
                </a:solidFill>
                <a:latin typeface="Arial"/>
                <a:cs typeface="Arial"/>
              </a:rPr>
              <a:t>ror 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Hat</a:t>
            </a:r>
            <a:endParaRPr sz="1031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47186" y="4241602"/>
            <a:ext cx="4307681" cy="3718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>
              <a:lnSpc>
                <a:spcPts val="1411"/>
              </a:lnSpc>
            </a:pPr>
            <a:r>
              <a:rPr sz="1219" b="1" spc="47" dirty="0">
                <a:solidFill>
                  <a:srgbClr val="050505"/>
                </a:solidFill>
                <a:latin typeface="Arial"/>
                <a:cs typeface="Arial"/>
              </a:rPr>
              <a:t>CONTENT</a:t>
            </a:r>
            <a:endParaRPr sz="1219">
              <a:latin typeface="Arial"/>
              <a:cs typeface="Arial"/>
            </a:endParaRPr>
          </a:p>
          <a:p>
            <a:pPr marL="13097">
              <a:lnSpc>
                <a:spcPts val="722"/>
              </a:lnSpc>
            </a:pPr>
            <a:r>
              <a:rPr sz="703" b="1" i="1" spc="14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Havingreseetehed </a:t>
            </a:r>
            <a:r>
              <a:rPr sz="703" b="1" i="1" spc="-56" dirty="0">
                <a:solidFill>
                  <a:srgbClr val="7C7C7C"/>
                </a:solidFill>
                <a:latin typeface="TimesNewRomanPS-BoldItalicMT"/>
                <a:cs typeface="TimesNewRomanPS-BoldItalicMT"/>
              </a:rPr>
              <a:t>IIJl'lher </a:t>
            </a:r>
            <a:r>
              <a:rPr sz="703" b="1" i="1" spc="-98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Md </a:t>
            </a:r>
            <a:r>
              <a:rPr sz="703" b="1" i="1" spc="-23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 </a:t>
            </a:r>
            <a:r>
              <a:rPr sz="703" b="1" i="1" spc="5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understood </a:t>
            </a:r>
            <a:r>
              <a:rPr sz="609" b="1" i="1" spc="5" dirty="0">
                <a:solidFill>
                  <a:srgbClr val="6B6B6B"/>
                </a:solidFill>
                <a:latin typeface="Arial-BoldItalicMT"/>
                <a:cs typeface="Arial-BoldItalicMT"/>
              </a:rPr>
              <a:t>the </a:t>
            </a:r>
            <a:r>
              <a:rPr sz="703" b="1" i="1" spc="1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widercontext </a:t>
            </a:r>
            <a:r>
              <a:rPr sz="703" b="1" spc="-52" dirty="0">
                <a:solidFill>
                  <a:srgbClr val="6B6B6B"/>
                </a:solidFill>
                <a:latin typeface="Arial"/>
                <a:cs typeface="Arial"/>
              </a:rPr>
              <a:t>dJ.swss</a:t>
            </a:r>
            <a:r>
              <a:rPr sz="609" b="1" i="1" spc="-52" dirty="0">
                <a:solidFill>
                  <a:srgbClr val="6B6B6B"/>
                </a:solidFill>
                <a:latin typeface="Arial-BoldItalicMT"/>
                <a:cs typeface="Arial-BoldItalicMT"/>
              </a:rPr>
              <a:t>the  </a:t>
            </a:r>
            <a:r>
              <a:rPr sz="703" b="1" spc="-84" dirty="0">
                <a:solidFill>
                  <a:srgbClr val="6B6B6B"/>
                </a:solidFill>
                <a:latin typeface="Arial"/>
                <a:cs typeface="Arial"/>
              </a:rPr>
              <a:t>Jde.as </a:t>
            </a:r>
            <a:r>
              <a:rPr sz="703" b="1" i="1" spc="-5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oehind </a:t>
            </a:r>
            <a:r>
              <a:rPr sz="656" b="1" i="1" spc="-5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the </a:t>
            </a:r>
            <a:r>
              <a:rPr sz="703" b="1" i="1" spc="-5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art </a:t>
            </a:r>
            <a:r>
              <a:rPr sz="703" b="1" i="1" spc="-75" dirty="0">
                <a:solidFill>
                  <a:srgbClr val="6B6B6B"/>
                </a:solidFill>
                <a:latin typeface="Arial-BoldItalicMT"/>
                <a:cs typeface="Arial-BoldItalicMT"/>
              </a:rPr>
              <a:t>won&lt;</a:t>
            </a:r>
            <a:r>
              <a:rPr sz="563" b="1" i="1" spc="-75" dirty="0">
                <a:solidFill>
                  <a:srgbClr val="6B6B6B"/>
                </a:solidFill>
                <a:latin typeface="Arial-BoldItalicMT"/>
                <a:cs typeface="Arial-BoldItalicMT"/>
              </a:rPr>
              <a:t>end  </a:t>
            </a:r>
            <a:r>
              <a:rPr sz="563" b="1" i="1" spc="-61" dirty="0">
                <a:solidFill>
                  <a:srgbClr val="6B6B6B"/>
                </a:solidFill>
                <a:latin typeface="Arial-BoldItalicMT"/>
                <a:cs typeface="Arial-BoldItalicMT"/>
              </a:rPr>
              <a:t> </a:t>
            </a:r>
            <a:r>
              <a:rPr sz="563" b="1" i="1" spc="-52" dirty="0">
                <a:solidFill>
                  <a:srgbClr val="6B6B6B"/>
                </a:solidFill>
                <a:latin typeface="Arial-BoldItalicMT"/>
                <a:cs typeface="Arial-BoldItalicMT"/>
              </a:rPr>
              <a:t>lhe  </a:t>
            </a:r>
            <a:r>
              <a:rPr sz="703" b="1" spc="-56" dirty="0">
                <a:solidFill>
                  <a:srgbClr val="6B6B6B"/>
                </a:solidFill>
                <a:latin typeface="Arial"/>
                <a:cs typeface="Arial"/>
              </a:rPr>
              <a:t>inJenJIMs</a:t>
            </a:r>
            <a:r>
              <a:rPr sz="656" b="1" i="1" spc="-56" dirty="0">
                <a:solidFill>
                  <a:srgbClr val="6B6B6B"/>
                </a:solidFill>
                <a:latin typeface="Arial-BoldItalicMT"/>
                <a:cs typeface="Arial-BoldItalicMT"/>
              </a:rPr>
              <a:t>of</a:t>
            </a:r>
            <a:endParaRPr sz="656">
              <a:latin typeface="Arial-BoldItalicMT"/>
              <a:cs typeface="Arial-BoldItalicMT"/>
            </a:endParaRPr>
          </a:p>
          <a:p>
            <a:pPr marL="17264">
              <a:lnSpc>
                <a:spcPts val="773"/>
              </a:lnSpc>
            </a:pPr>
            <a:r>
              <a:rPr sz="656" b="1" i="1" spc="-42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the    </a:t>
            </a:r>
            <a:r>
              <a:rPr sz="656" b="1" i="1" spc="-33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phol't:)gr&amp;pher</a:t>
            </a:r>
            <a:r>
              <a:rPr sz="703" b="1" i="1" spc="-33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to </a:t>
            </a:r>
            <a:r>
              <a:rPr sz="703" b="1" i="1" spc="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your</a:t>
            </a:r>
            <a:r>
              <a:rPr sz="563" b="1" i="1" spc="9" dirty="0">
                <a:solidFill>
                  <a:srgbClr val="6B6B6B"/>
                </a:solidFill>
                <a:latin typeface="Arial-BoldItalicMT"/>
                <a:cs typeface="Arial-BoldItalicMT"/>
              </a:rPr>
              <a:t>best</a:t>
            </a:r>
            <a:r>
              <a:rPr sz="703" b="1" i="1" spc="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8b»ity</a:t>
            </a:r>
            <a:r>
              <a:rPr sz="703" b="1" i="1" spc="9" dirty="0">
                <a:solidFill>
                  <a:srgbClr val="939393"/>
                </a:solidFill>
                <a:latin typeface="TimesNewRomanPS-BoldItalicMT"/>
                <a:cs typeface="TimesNewRomanPS-BoldItalicMT"/>
              </a:rPr>
              <a:t>. </a:t>
            </a:r>
            <a:r>
              <a:rPr sz="703" b="1" i="1" spc="-52" dirty="0">
                <a:solidFill>
                  <a:srgbClr val="504F4F"/>
                </a:solidFill>
                <a:latin typeface="TimesNewRomanPS-BoldItalicMT"/>
                <a:cs typeface="TimesNewRomanPS-BoldItalicMT"/>
              </a:rPr>
              <a:t>C</a:t>
            </a:r>
            <a:r>
              <a:rPr sz="703" b="1" i="1" spc="-52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onskJer   </a:t>
            </a:r>
            <a:r>
              <a:rPr sz="703" b="1" i="1" spc="1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themoodol  </a:t>
            </a:r>
            <a:r>
              <a:rPr sz="703" b="1" i="1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lhe </a:t>
            </a:r>
            <a:r>
              <a:rPr sz="609" b="1" i="1" spc="9" dirty="0">
                <a:solidFill>
                  <a:srgbClr val="6B6B6B"/>
                </a:solidFill>
                <a:latin typeface="Arial-BoldItalicMT"/>
                <a:cs typeface="Arial-BoldItalicMT"/>
              </a:rPr>
              <a:t>l'IOlk</a:t>
            </a:r>
            <a:r>
              <a:rPr sz="703" b="1" i="1" spc="9" dirty="0">
                <a:solidFill>
                  <a:srgbClr val="6B6B6B"/>
                </a:solidFill>
                <a:latin typeface="TimesNewRomanPS-BoldItalicMT"/>
                <a:cs typeface="TimesNewRomanPS-BoldItalicMT"/>
              </a:rPr>
              <a:t>andhOwthls</a:t>
            </a:r>
            <a:r>
              <a:rPr sz="609" b="1" spc="9" dirty="0">
                <a:solidFill>
                  <a:srgbClr val="6B6B6B"/>
                </a:solidFill>
                <a:latin typeface="Arial"/>
                <a:cs typeface="Arial"/>
              </a:rPr>
              <a:t>has</a:t>
            </a:r>
            <a:r>
              <a:rPr sz="609" b="1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563" b="1" i="1" spc="-47" dirty="0">
                <a:solidFill>
                  <a:srgbClr val="6B6B6B"/>
                </a:solidFill>
                <a:latin typeface="Arial-BoldItalicMT"/>
                <a:cs typeface="Arial-BoldItalicMT"/>
              </a:rPr>
              <a:t>been</a:t>
            </a:r>
            <a:r>
              <a:rPr sz="656" b="1" i="1" spc="-47" dirty="0">
                <a:solidFill>
                  <a:srgbClr val="6B6B6B"/>
                </a:solidFill>
                <a:latin typeface="Arial-BoldItalicMT"/>
                <a:cs typeface="Arial-BoldItalicMT"/>
              </a:rPr>
              <a:t>8Chiet.'e&lt;J?</a:t>
            </a:r>
            <a:endParaRPr sz="656">
              <a:latin typeface="Arial-BoldItalicMT"/>
              <a:cs typeface="Arial-BoldItalic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24410" y="4821412"/>
            <a:ext cx="6328172" cy="6281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 marR="4763" indent="5358">
              <a:lnSpc>
                <a:spcPct val="98500"/>
              </a:lnSpc>
            </a:pPr>
            <a:r>
              <a:rPr sz="1031" spc="-70" dirty="0">
                <a:solidFill>
                  <a:srgbClr val="D14444"/>
                </a:solidFill>
                <a:latin typeface="Arial"/>
                <a:cs typeface="Arial"/>
              </a:rPr>
              <a:t>I </a:t>
            </a:r>
            <a:r>
              <a:rPr sz="1031" spc="-103" dirty="0">
                <a:solidFill>
                  <a:srgbClr val="D14444"/>
                </a:solidFill>
                <a:latin typeface="Arial"/>
                <a:cs typeface="Arial"/>
              </a:rPr>
              <a:t>th </a:t>
            </a:r>
            <a:r>
              <a:rPr sz="1031" spc="-56" dirty="0">
                <a:solidFill>
                  <a:srgbClr val="A53636"/>
                </a:solidFill>
                <a:latin typeface="Arial"/>
                <a:cs typeface="Arial"/>
              </a:rPr>
              <a:t>i </a:t>
            </a:r>
            <a:r>
              <a:rPr sz="1031" spc="-127" dirty="0">
                <a:solidFill>
                  <a:srgbClr val="D14444"/>
                </a:solidFill>
                <a:latin typeface="Arial"/>
                <a:cs typeface="Arial"/>
              </a:rPr>
              <a:t>nk </a:t>
            </a:r>
            <a:r>
              <a:rPr sz="1031" spc="-113" dirty="0">
                <a:solidFill>
                  <a:srgbClr val="D14444"/>
                </a:solidFill>
                <a:latin typeface="Arial"/>
                <a:cs typeface="Arial"/>
              </a:rPr>
              <a:t>the </a:t>
            </a:r>
            <a:r>
              <a:rPr sz="1031" spc="-155" dirty="0">
                <a:solidFill>
                  <a:srgbClr val="D14444"/>
                </a:solidFill>
                <a:latin typeface="Arial"/>
                <a:cs typeface="Arial"/>
              </a:rPr>
              <a:t>wo </a:t>
            </a:r>
            <a:r>
              <a:rPr sz="1031" spc="-80" dirty="0">
                <a:solidFill>
                  <a:srgbClr val="A53636"/>
                </a:solidFill>
                <a:latin typeface="Arial"/>
                <a:cs typeface="Arial"/>
              </a:rPr>
              <a:t>r </a:t>
            </a:r>
            <a:r>
              <a:rPr sz="1031" spc="-122" dirty="0">
                <a:solidFill>
                  <a:srgbClr val="D14444"/>
                </a:solidFill>
                <a:latin typeface="Arial"/>
                <a:cs typeface="Arial"/>
              </a:rPr>
              <a:t>k </a:t>
            </a:r>
            <a:r>
              <a:rPr sz="1031" spc="-89" dirty="0">
                <a:solidFill>
                  <a:srgbClr val="D14444"/>
                </a:solidFill>
                <a:latin typeface="Arial"/>
                <a:cs typeface="Arial"/>
              </a:rPr>
              <a:t>is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about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a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F</a:t>
            </a:r>
            <a:r>
              <a:rPr sz="1031" spc="28" dirty="0">
                <a:solidFill>
                  <a:srgbClr val="A53636"/>
                </a:solidFill>
                <a:latin typeface="Arial"/>
                <a:cs typeface="Arial"/>
              </a:rPr>
              <a:t>r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ench </a:t>
            </a:r>
            <a:r>
              <a:rPr sz="1031" spc="38" dirty="0">
                <a:solidFill>
                  <a:srgbClr val="BF3636"/>
                </a:solidFill>
                <a:latin typeface="Arial"/>
                <a:cs typeface="Arial"/>
              </a:rPr>
              <a:t>man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and </a:t>
            </a: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woman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who </a:t>
            </a:r>
            <a:r>
              <a:rPr sz="1031" spc="56" dirty="0">
                <a:solidFill>
                  <a:srgbClr val="D14444"/>
                </a:solidFill>
                <a:latin typeface="Arial"/>
                <a:cs typeface="Arial"/>
              </a:rPr>
              <a:t>love </a:t>
            </a: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each </a:t>
            </a:r>
            <a:r>
              <a:rPr sz="1031" spc="19" dirty="0">
                <a:solidFill>
                  <a:srgbClr val="D14444"/>
                </a:solidFill>
                <a:latin typeface="Arial"/>
                <a:cs typeface="Arial"/>
              </a:rPr>
              <a:t>othe</a:t>
            </a:r>
            <a:r>
              <a:rPr sz="1031" spc="19" dirty="0">
                <a:solidFill>
                  <a:srgbClr val="A53636"/>
                </a:solidFill>
                <a:latin typeface="Arial"/>
                <a:cs typeface="Arial"/>
              </a:rPr>
              <a:t>r. </a:t>
            </a:r>
            <a:r>
              <a:rPr sz="1031" spc="23" dirty="0">
                <a:solidFill>
                  <a:srgbClr val="A53636"/>
                </a:solidFill>
                <a:latin typeface="Arial"/>
                <a:cs typeface="Arial"/>
              </a:rPr>
              <a:t>I </a:t>
            </a:r>
            <a:r>
              <a:rPr sz="1031" spc="56" dirty="0">
                <a:solidFill>
                  <a:srgbClr val="D14444"/>
                </a:solidFill>
                <a:latin typeface="Arial"/>
                <a:cs typeface="Arial"/>
              </a:rPr>
              <a:t>find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it </a:t>
            </a:r>
            <a:r>
              <a:rPr sz="1031" spc="75" dirty="0">
                <a:solidFill>
                  <a:srgbClr val="D14444"/>
                </a:solidFill>
                <a:latin typeface="Arial"/>
                <a:cs typeface="Arial"/>
              </a:rPr>
              <a:t>anreally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inte</a:t>
            </a:r>
            <a:r>
              <a:rPr sz="1031" spc="23" dirty="0">
                <a:solidFill>
                  <a:srgbClr val="A53636"/>
                </a:solidFill>
                <a:latin typeface="Arial"/>
                <a:cs typeface="Arial"/>
              </a:rPr>
              <a:t>r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est</a:t>
            </a:r>
            <a:r>
              <a:rPr sz="1031" spc="23" dirty="0">
                <a:solidFill>
                  <a:srgbClr val="A53636"/>
                </a:solidFill>
                <a:latin typeface="Arial"/>
                <a:cs typeface="Arial"/>
              </a:rPr>
              <a:t>i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ng 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p</a:t>
            </a:r>
            <a:r>
              <a:rPr sz="1031" spc="28" dirty="0">
                <a:solidFill>
                  <a:srgbClr val="A53636"/>
                </a:solidFill>
                <a:latin typeface="Arial"/>
                <a:cs typeface="Arial"/>
              </a:rPr>
              <a:t>i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ctu</a:t>
            </a:r>
            <a:r>
              <a:rPr sz="1031" spc="28" dirty="0">
                <a:solidFill>
                  <a:srgbClr val="A53636"/>
                </a:solidFill>
                <a:latin typeface="Arial"/>
                <a:cs typeface="Arial"/>
              </a:rPr>
              <a:t>r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e</a:t>
            </a:r>
            <a:r>
              <a:rPr sz="1031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and</a:t>
            </a:r>
            <a:r>
              <a:rPr sz="1031" spc="-84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3" dirty="0">
                <a:solidFill>
                  <a:srgbClr val="A53636"/>
                </a:solidFill>
                <a:latin typeface="Arial"/>
                <a:cs typeface="Arial"/>
              </a:rPr>
              <a:t>l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ike</a:t>
            </a:r>
            <a:r>
              <a:rPr sz="1031" spc="89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the</a:t>
            </a:r>
            <a:r>
              <a:rPr sz="1031" spc="-75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composition</a:t>
            </a:r>
            <a:r>
              <a:rPr sz="1031" spc="28" dirty="0">
                <a:solidFill>
                  <a:srgbClr val="AA7270"/>
                </a:solidFill>
                <a:latin typeface="Arial"/>
                <a:cs typeface="Arial"/>
              </a:rPr>
              <a:t>. </a:t>
            </a:r>
            <a:r>
              <a:rPr sz="1031" spc="56" dirty="0">
                <a:solidFill>
                  <a:srgbClr val="D14444"/>
                </a:solidFill>
                <a:latin typeface="Arial"/>
                <a:cs typeface="Arial"/>
              </a:rPr>
              <a:t>They</a:t>
            </a:r>
            <a:r>
              <a:rPr sz="1031" spc="-80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appear</a:t>
            </a:r>
            <a:r>
              <a:rPr sz="1031" spc="-14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to</a:t>
            </a:r>
            <a:r>
              <a:rPr sz="1031" spc="14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be</a:t>
            </a:r>
            <a:r>
              <a:rPr sz="1031" spc="5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d</a:t>
            </a:r>
            <a:r>
              <a:rPr sz="1031" spc="23" dirty="0">
                <a:solidFill>
                  <a:srgbClr val="A53636"/>
                </a:solidFill>
                <a:latin typeface="Arial"/>
                <a:cs typeface="Arial"/>
              </a:rPr>
              <a:t>r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inking</a:t>
            </a:r>
            <a:r>
              <a:rPr sz="1031" spc="5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wine</a:t>
            </a:r>
            <a:r>
              <a:rPr sz="1031" spc="-56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56" dirty="0">
                <a:solidFill>
                  <a:srgbClr val="D14444"/>
                </a:solidFill>
                <a:latin typeface="Arial"/>
                <a:cs typeface="Arial"/>
              </a:rPr>
              <a:t>and</a:t>
            </a:r>
            <a:r>
              <a:rPr sz="1031" spc="-10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56" dirty="0">
                <a:solidFill>
                  <a:srgbClr val="D14444"/>
                </a:solidFill>
                <a:latin typeface="Arial"/>
                <a:cs typeface="Arial"/>
              </a:rPr>
              <a:t>he</a:t>
            </a:r>
            <a:r>
              <a:rPr sz="1031" spc="-5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A53636"/>
                </a:solidFill>
                <a:latin typeface="Arial"/>
                <a:cs typeface="Arial"/>
              </a:rPr>
              <a:t>i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s</a:t>
            </a:r>
            <a:r>
              <a:rPr sz="1031" spc="-2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clutch</a:t>
            </a:r>
            <a:r>
              <a:rPr sz="1031" spc="28" dirty="0">
                <a:solidFill>
                  <a:srgbClr val="A53636"/>
                </a:solidFill>
                <a:latin typeface="Arial"/>
                <a:cs typeface="Arial"/>
              </a:rPr>
              <a:t>i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ng</a:t>
            </a:r>
            <a:r>
              <a:rPr sz="1031" spc="-5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he</a:t>
            </a:r>
            <a:r>
              <a:rPr sz="1031" spc="23" dirty="0">
                <a:solidFill>
                  <a:srgbClr val="A53636"/>
                </a:solidFill>
                <a:latin typeface="Arial"/>
                <a:cs typeface="Arial"/>
              </a:rPr>
              <a:t>r</a:t>
            </a:r>
            <a:r>
              <a:rPr sz="1031" spc="66" dirty="0">
                <a:solidFill>
                  <a:srgbClr val="A53636"/>
                </a:solidFill>
                <a:latin typeface="Arial"/>
                <a:cs typeface="Arial"/>
              </a:rPr>
              <a:t>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e</a:t>
            </a:r>
            <a:r>
              <a:rPr sz="1031" spc="23" dirty="0">
                <a:solidFill>
                  <a:srgbClr val="A53636"/>
                </a:solidFill>
                <a:latin typeface="Arial"/>
                <a:cs typeface="Arial"/>
              </a:rPr>
              <a:t>l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bow</a:t>
            </a:r>
            <a:r>
              <a:rPr sz="1031" spc="23" dirty="0">
                <a:solidFill>
                  <a:srgbClr val="AA7270"/>
                </a:solidFill>
                <a:latin typeface="Arial"/>
                <a:cs typeface="Arial"/>
              </a:rPr>
              <a:t>,</a:t>
            </a:r>
            <a:r>
              <a:rPr sz="1031" spc="-28" dirty="0">
                <a:solidFill>
                  <a:srgbClr val="AA7270"/>
                </a:solidFill>
                <a:latin typeface="Arial"/>
                <a:cs typeface="Arial"/>
              </a:rPr>
              <a:t> 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whi</a:t>
            </a:r>
            <a:r>
              <a:rPr sz="1031" spc="38" dirty="0">
                <a:solidFill>
                  <a:srgbClr val="A53636"/>
                </a:solidFill>
                <a:latin typeface="Arial"/>
                <a:cs typeface="Arial"/>
              </a:rPr>
              <a:t>l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st 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she</a:t>
            </a:r>
            <a:r>
              <a:rPr sz="1031" spc="-47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touches</a:t>
            </a:r>
            <a:r>
              <a:rPr sz="1031" spc="-56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his</a:t>
            </a:r>
            <a:r>
              <a:rPr sz="1031" spc="19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chest.</a:t>
            </a:r>
            <a:r>
              <a:rPr sz="1031" spc="-80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This</a:t>
            </a:r>
            <a:r>
              <a:rPr sz="1031" spc="-47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shows</a:t>
            </a:r>
            <a:r>
              <a:rPr sz="1031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that</a:t>
            </a:r>
            <a:r>
              <a:rPr sz="1031" spc="-70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they</a:t>
            </a:r>
            <a:r>
              <a:rPr sz="1031" spc="-11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BF3636"/>
                </a:solidFill>
                <a:latin typeface="Arial"/>
                <a:cs typeface="Arial"/>
              </a:rPr>
              <a:t>rea</a:t>
            </a:r>
            <a:r>
              <a:rPr sz="1031" spc="28" dirty="0">
                <a:solidFill>
                  <a:srgbClr val="A53636"/>
                </a:solidFill>
                <a:latin typeface="Arial"/>
                <a:cs typeface="Arial"/>
              </a:rPr>
              <a:t>ll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y</a:t>
            </a:r>
            <a:r>
              <a:rPr sz="1031" spc="-75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56" dirty="0">
                <a:solidFill>
                  <a:srgbClr val="D14444"/>
                </a:solidFill>
                <a:latin typeface="Arial"/>
                <a:cs typeface="Arial"/>
              </a:rPr>
              <a:t>like</a:t>
            </a:r>
            <a:r>
              <a:rPr sz="1031" spc="-70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52" dirty="0">
                <a:solidFill>
                  <a:srgbClr val="D14444"/>
                </a:solidFill>
                <a:latin typeface="Arial"/>
                <a:cs typeface="Arial"/>
              </a:rPr>
              <a:t>each</a:t>
            </a:r>
            <a:r>
              <a:rPr sz="1031" spc="-70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other.</a:t>
            </a:r>
            <a:r>
              <a:rPr sz="1031" spc="70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891" spc="-61" dirty="0">
                <a:solidFill>
                  <a:srgbClr val="D14444"/>
                </a:solidFill>
                <a:latin typeface="Times New Roman"/>
                <a:cs typeface="Times New Roman"/>
              </a:rPr>
              <a:t>I</a:t>
            </a:r>
            <a:r>
              <a:rPr sz="891" spc="-23" dirty="0">
                <a:solidFill>
                  <a:srgbClr val="D14444"/>
                </a:solidFill>
                <a:latin typeface="Times New Roman"/>
                <a:cs typeface="Times New Roman"/>
              </a:rPr>
              <a:t> </a:t>
            </a:r>
            <a:r>
              <a:rPr sz="1031" spc="-122" dirty="0">
                <a:solidFill>
                  <a:srgbClr val="D14444"/>
                </a:solidFill>
                <a:latin typeface="Arial"/>
                <a:cs typeface="Arial"/>
              </a:rPr>
              <a:t>wou</a:t>
            </a:r>
            <a:r>
              <a:rPr sz="1031" spc="-9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-52" dirty="0">
                <a:solidFill>
                  <a:srgbClr val="A53636"/>
                </a:solidFill>
                <a:latin typeface="Arial"/>
                <a:cs typeface="Arial"/>
              </a:rPr>
              <a:t>l</a:t>
            </a:r>
            <a:r>
              <a:rPr sz="1031" spc="-52" dirty="0">
                <a:solidFill>
                  <a:srgbClr val="D14444"/>
                </a:solidFill>
                <a:latin typeface="Arial"/>
                <a:cs typeface="Arial"/>
              </a:rPr>
              <a:t>d</a:t>
            </a:r>
            <a:r>
              <a:rPr sz="1031" spc="131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-47" dirty="0">
                <a:solidFill>
                  <a:srgbClr val="A53636"/>
                </a:solidFill>
                <a:latin typeface="Arial"/>
                <a:cs typeface="Arial"/>
              </a:rPr>
              <a:t>li</a:t>
            </a:r>
            <a:r>
              <a:rPr sz="1031" spc="-169" dirty="0">
                <a:solidFill>
                  <a:srgbClr val="A53636"/>
                </a:solidFill>
                <a:latin typeface="Arial"/>
                <a:cs typeface="Arial"/>
              </a:rPr>
              <a:t> </a:t>
            </a:r>
            <a:r>
              <a:rPr sz="1031" spc="-107" dirty="0">
                <a:solidFill>
                  <a:srgbClr val="D14444"/>
                </a:solidFill>
                <a:latin typeface="Arial"/>
                <a:cs typeface="Arial"/>
              </a:rPr>
              <a:t>ke</a:t>
            </a:r>
            <a:r>
              <a:rPr sz="1031" spc="9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-84" dirty="0">
                <a:solidFill>
                  <a:srgbClr val="D14444"/>
                </a:solidFill>
                <a:latin typeface="Arial"/>
                <a:cs typeface="Arial"/>
              </a:rPr>
              <a:t>to</a:t>
            </a:r>
            <a:r>
              <a:rPr sz="1031" spc="-3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-113" dirty="0">
                <a:solidFill>
                  <a:srgbClr val="D14444"/>
                </a:solidFill>
                <a:latin typeface="Arial"/>
                <a:cs typeface="Arial"/>
              </a:rPr>
              <a:t>be</a:t>
            </a:r>
            <a:r>
              <a:rPr sz="1031" spc="-52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-113" dirty="0">
                <a:solidFill>
                  <a:srgbClr val="D14444"/>
                </a:solidFill>
                <a:latin typeface="Arial"/>
                <a:cs typeface="Arial"/>
              </a:rPr>
              <a:t>ab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-52" dirty="0">
                <a:solidFill>
                  <a:srgbClr val="A53636"/>
                </a:solidFill>
                <a:latin typeface="Arial"/>
                <a:cs typeface="Arial"/>
              </a:rPr>
              <a:t>l</a:t>
            </a:r>
            <a:r>
              <a:rPr sz="1031" spc="-52" dirty="0">
                <a:solidFill>
                  <a:srgbClr val="D14444"/>
                </a:solidFill>
                <a:latin typeface="Arial"/>
                <a:cs typeface="Arial"/>
              </a:rPr>
              <a:t>e</a:t>
            </a:r>
            <a:r>
              <a:rPr sz="1031" spc="-47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-84" dirty="0">
                <a:solidFill>
                  <a:srgbClr val="D14444"/>
                </a:solidFill>
                <a:latin typeface="Arial"/>
                <a:cs typeface="Arial"/>
              </a:rPr>
              <a:t>to</a:t>
            </a:r>
            <a:r>
              <a:rPr sz="1031" spc="84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take</a:t>
            </a:r>
            <a:r>
              <a:rPr sz="1031" spc="-94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2" dirty="0">
                <a:solidFill>
                  <a:srgbClr val="D14444"/>
                </a:solidFill>
                <a:latin typeface="Arial"/>
                <a:cs typeface="Arial"/>
              </a:rPr>
              <a:t>photos 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that</a:t>
            </a:r>
            <a:r>
              <a:rPr sz="1031" spc="-19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are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a</a:t>
            </a:r>
            <a:r>
              <a:rPr sz="1031" spc="23" dirty="0">
                <a:solidFill>
                  <a:srgbClr val="A53636"/>
                </a:solidFill>
                <a:latin typeface="Arial"/>
                <a:cs typeface="Arial"/>
              </a:rPr>
              <a:t>l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so</a:t>
            </a:r>
            <a:r>
              <a:rPr sz="1031" spc="3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of</a:t>
            </a:r>
            <a:r>
              <a:rPr sz="1031" spc="-3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peop</a:t>
            </a:r>
            <a:r>
              <a:rPr sz="1031" spc="33" dirty="0">
                <a:solidFill>
                  <a:srgbClr val="A53636"/>
                </a:solidFill>
                <a:latin typeface="Arial"/>
                <a:cs typeface="Arial"/>
              </a:rPr>
              <a:t>l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e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19" dirty="0">
                <a:solidFill>
                  <a:srgbClr val="BC6662"/>
                </a:solidFill>
                <a:latin typeface="Arial"/>
                <a:cs typeface="Arial"/>
              </a:rPr>
              <a:t>-</a:t>
            </a:r>
            <a:r>
              <a:rPr sz="1031" spc="-9" dirty="0">
                <a:solidFill>
                  <a:srgbClr val="BC6662"/>
                </a:solidFill>
                <a:latin typeface="Arial"/>
                <a:cs typeface="Arial"/>
              </a:rPr>
              <a:t> </a:t>
            </a:r>
            <a:r>
              <a:rPr sz="1031" spc="14" dirty="0">
                <a:solidFill>
                  <a:srgbClr val="A53636"/>
                </a:solidFill>
                <a:latin typeface="Arial"/>
                <a:cs typeface="Arial"/>
              </a:rPr>
              <a:t>I</a:t>
            </a:r>
            <a:r>
              <a:rPr sz="1031" spc="23" dirty="0">
                <a:solidFill>
                  <a:srgbClr val="A53636"/>
                </a:solidFill>
                <a:latin typeface="Arial"/>
                <a:cs typeface="Arial"/>
              </a:rPr>
              <a:t> 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cou</a:t>
            </a:r>
            <a:r>
              <a:rPr sz="1031" spc="23" dirty="0">
                <a:solidFill>
                  <a:srgbClr val="A53636"/>
                </a:solidFill>
                <a:latin typeface="Arial"/>
                <a:cs typeface="Arial"/>
              </a:rPr>
              <a:t>l</a:t>
            </a:r>
            <a:r>
              <a:rPr sz="1031" spc="23" dirty="0">
                <a:solidFill>
                  <a:srgbClr val="D14444"/>
                </a:solidFill>
                <a:latin typeface="Arial"/>
                <a:cs typeface="Arial"/>
              </a:rPr>
              <a:t>d</a:t>
            </a:r>
            <a:r>
              <a:rPr sz="1031" spc="-2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photograph</a:t>
            </a:r>
            <a:r>
              <a:rPr sz="1031" spc="-28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my</a:t>
            </a:r>
            <a:r>
              <a:rPr sz="1031" spc="56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fr</a:t>
            </a:r>
            <a:r>
              <a:rPr sz="1031" spc="28" dirty="0">
                <a:solidFill>
                  <a:srgbClr val="A53636"/>
                </a:solidFill>
                <a:latin typeface="Arial"/>
                <a:cs typeface="Arial"/>
              </a:rPr>
              <a:t>i</a:t>
            </a:r>
            <a:r>
              <a:rPr sz="1031" spc="28" dirty="0">
                <a:solidFill>
                  <a:srgbClr val="D14444"/>
                </a:solidFill>
                <a:latin typeface="Arial"/>
                <a:cs typeface="Arial"/>
              </a:rPr>
              <a:t>ends</a:t>
            </a:r>
            <a:r>
              <a:rPr sz="1031" spc="-80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in</a:t>
            </a:r>
            <a:r>
              <a:rPr sz="1031" spc="-5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a</a:t>
            </a:r>
            <a:r>
              <a:rPr sz="1031" spc="-2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47" dirty="0">
                <a:solidFill>
                  <a:srgbClr val="A53636"/>
                </a:solidFill>
                <a:latin typeface="Arial"/>
                <a:cs typeface="Arial"/>
              </a:rPr>
              <a:t>l</a:t>
            </a:r>
            <a:r>
              <a:rPr sz="1031" spc="47" dirty="0">
                <a:solidFill>
                  <a:srgbClr val="D14444"/>
                </a:solidFill>
                <a:latin typeface="Arial"/>
                <a:cs typeface="Arial"/>
              </a:rPr>
              <a:t>ocal</a:t>
            </a:r>
            <a:r>
              <a:rPr sz="1031" spc="-33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33" dirty="0">
                <a:solidFill>
                  <a:srgbClr val="D14444"/>
                </a:solidFill>
                <a:latin typeface="Arial"/>
                <a:cs typeface="Arial"/>
              </a:rPr>
              <a:t>cafe</a:t>
            </a:r>
            <a:r>
              <a:rPr sz="1031" spc="-42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19" dirty="0">
                <a:solidFill>
                  <a:srgbClr val="E23838"/>
                </a:solidFill>
                <a:latin typeface="Arial"/>
                <a:cs typeface="Arial"/>
              </a:rPr>
              <a:t>dr</a:t>
            </a:r>
            <a:r>
              <a:rPr sz="1031" spc="19" dirty="0">
                <a:solidFill>
                  <a:srgbClr val="A53636"/>
                </a:solidFill>
                <a:latin typeface="Arial"/>
                <a:cs typeface="Arial"/>
              </a:rPr>
              <a:t>i</a:t>
            </a:r>
            <a:r>
              <a:rPr sz="1031" spc="19" dirty="0">
                <a:solidFill>
                  <a:srgbClr val="D14444"/>
                </a:solidFill>
                <a:latin typeface="Arial"/>
                <a:cs typeface="Arial"/>
              </a:rPr>
              <a:t>nk</a:t>
            </a:r>
            <a:r>
              <a:rPr sz="1031" spc="19" dirty="0">
                <a:solidFill>
                  <a:srgbClr val="A53636"/>
                </a:solidFill>
                <a:latin typeface="Arial"/>
                <a:cs typeface="Arial"/>
              </a:rPr>
              <a:t>i</a:t>
            </a:r>
            <a:r>
              <a:rPr sz="1031" spc="19" dirty="0">
                <a:solidFill>
                  <a:srgbClr val="D14444"/>
                </a:solidFill>
                <a:latin typeface="Arial"/>
                <a:cs typeface="Arial"/>
              </a:rPr>
              <a:t>ng</a:t>
            </a:r>
            <a:r>
              <a:rPr sz="1031" spc="89" dirty="0">
                <a:solidFill>
                  <a:srgbClr val="D14444"/>
                </a:solidFill>
                <a:latin typeface="Arial"/>
                <a:cs typeface="Arial"/>
              </a:rPr>
              <a:t> </a:t>
            </a:r>
            <a:r>
              <a:rPr sz="1031" spc="9" dirty="0">
                <a:solidFill>
                  <a:srgbClr val="D14444"/>
                </a:solidFill>
                <a:latin typeface="Arial"/>
                <a:cs typeface="Arial"/>
              </a:rPr>
              <a:t>tea</a:t>
            </a:r>
            <a:r>
              <a:rPr sz="1031" spc="9" dirty="0">
                <a:solidFill>
                  <a:srgbClr val="BC6662"/>
                </a:solidFill>
                <a:latin typeface="Arial"/>
                <a:cs typeface="Arial"/>
              </a:rPr>
              <a:t>.</a:t>
            </a:r>
            <a:endParaRPr sz="103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2459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015" y="672703"/>
            <a:ext cx="2553891" cy="3321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3" name="object 3"/>
          <p:cNvSpPr/>
          <p:nvPr/>
        </p:nvSpPr>
        <p:spPr>
          <a:xfrm>
            <a:off x="2263675" y="4128493"/>
            <a:ext cx="0" cy="2455664"/>
          </a:xfrm>
          <a:custGeom>
            <a:avLst/>
            <a:gdLst/>
            <a:ahLst/>
            <a:cxnLst/>
            <a:rect l="l" t="t" r="r" b="b"/>
            <a:pathLst>
              <a:path h="2619375">
                <a:moveTo>
                  <a:pt x="0" y="2619375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4" name="object 4"/>
          <p:cNvSpPr/>
          <p:nvPr/>
        </p:nvSpPr>
        <p:spPr>
          <a:xfrm>
            <a:off x="4496097" y="395883"/>
            <a:ext cx="0" cy="3741539"/>
          </a:xfrm>
          <a:custGeom>
            <a:avLst/>
            <a:gdLst/>
            <a:ahLst/>
            <a:cxnLst/>
            <a:rect l="l" t="t" r="r" b="b"/>
            <a:pathLst>
              <a:path h="3990975">
                <a:moveTo>
                  <a:pt x="0" y="3990975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5" name="object 5"/>
          <p:cNvSpPr/>
          <p:nvPr/>
        </p:nvSpPr>
        <p:spPr>
          <a:xfrm>
            <a:off x="6755308" y="395883"/>
            <a:ext cx="0" cy="3741539"/>
          </a:xfrm>
          <a:custGeom>
            <a:avLst/>
            <a:gdLst/>
            <a:ahLst/>
            <a:cxnLst/>
            <a:rect l="l" t="t" r="r" b="b"/>
            <a:pathLst>
              <a:path h="3990975">
                <a:moveTo>
                  <a:pt x="0" y="3990975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6" name="object 6"/>
          <p:cNvSpPr/>
          <p:nvPr/>
        </p:nvSpPr>
        <p:spPr>
          <a:xfrm>
            <a:off x="71437" y="4132957"/>
            <a:ext cx="9072563" cy="0"/>
          </a:xfrm>
          <a:custGeom>
            <a:avLst/>
            <a:gdLst/>
            <a:ahLst/>
            <a:cxnLst/>
            <a:rect l="l" t="t" r="r" b="b"/>
            <a:pathLst>
              <a:path w="9677400">
                <a:moveTo>
                  <a:pt x="0" y="0"/>
                </a:moveTo>
                <a:lnTo>
                  <a:pt x="96774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7" name="object 7"/>
          <p:cNvSpPr/>
          <p:nvPr/>
        </p:nvSpPr>
        <p:spPr>
          <a:xfrm>
            <a:off x="89297" y="4802683"/>
            <a:ext cx="2178844" cy="0"/>
          </a:xfrm>
          <a:custGeom>
            <a:avLst/>
            <a:gdLst/>
            <a:ahLst/>
            <a:cxnLst/>
            <a:rect l="l" t="t" r="r" b="b"/>
            <a:pathLst>
              <a:path w="2324100">
                <a:moveTo>
                  <a:pt x="0" y="0"/>
                </a:moveTo>
                <a:lnTo>
                  <a:pt x="23241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8" name="object 8"/>
          <p:cNvSpPr txBox="1"/>
          <p:nvPr/>
        </p:nvSpPr>
        <p:spPr>
          <a:xfrm>
            <a:off x="104001" y="354211"/>
            <a:ext cx="3602831" cy="2453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/>
            <a:r>
              <a:rPr sz="1594" b="1" spc="28" dirty="0">
                <a:solidFill>
                  <a:srgbClr val="050505"/>
                </a:solidFill>
                <a:latin typeface="Arial"/>
                <a:cs typeface="Arial"/>
              </a:rPr>
              <a:t>'Analysing </a:t>
            </a:r>
            <a:r>
              <a:rPr sz="1594" b="1" spc="33" dirty="0">
                <a:solidFill>
                  <a:srgbClr val="050505"/>
                </a:solidFill>
                <a:latin typeface="Arial"/>
                <a:cs typeface="Arial"/>
              </a:rPr>
              <a:t>an </a:t>
            </a:r>
            <a:r>
              <a:rPr sz="1594" b="1" spc="38" dirty="0">
                <a:solidFill>
                  <a:srgbClr val="050505"/>
                </a:solidFill>
                <a:latin typeface="Arial"/>
                <a:cs typeface="Arial"/>
              </a:rPr>
              <a:t>Image' </a:t>
            </a:r>
            <a:r>
              <a:rPr sz="1594" b="1" spc="28" dirty="0">
                <a:solidFill>
                  <a:srgbClr val="050505"/>
                </a:solidFill>
                <a:latin typeface="Arial"/>
                <a:cs typeface="Arial"/>
              </a:rPr>
              <a:t>Writing</a:t>
            </a:r>
            <a:r>
              <a:rPr sz="1594" b="1" spc="8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1594" b="1" spc="47" dirty="0">
                <a:solidFill>
                  <a:srgbClr val="050505"/>
                </a:solidFill>
                <a:latin typeface="Arial"/>
                <a:cs typeface="Arial"/>
              </a:rPr>
              <a:t>Frame</a:t>
            </a:r>
            <a:endParaRPr sz="1594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55718" y="375047"/>
            <a:ext cx="2142530" cy="6485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622">
              <a:lnSpc>
                <a:spcPts val="1388"/>
              </a:lnSpc>
            </a:pPr>
            <a:r>
              <a:rPr sz="1219" b="1" spc="61" dirty="0">
                <a:solidFill>
                  <a:srgbClr val="050505"/>
                </a:solidFill>
                <a:latin typeface="Arial"/>
                <a:cs typeface="Arial"/>
              </a:rPr>
              <a:t>FORM</a:t>
            </a:r>
            <a:endParaRPr sz="1219">
              <a:latin typeface="Arial"/>
              <a:cs typeface="Arial"/>
            </a:endParaRPr>
          </a:p>
          <a:p>
            <a:pPr marL="11906" marR="4763" indent="19050">
              <a:lnSpc>
                <a:spcPct val="76000"/>
              </a:lnSpc>
              <a:spcBef>
                <a:spcPts val="141"/>
              </a:spcBef>
            </a:pPr>
            <a:r>
              <a:rPr sz="750" spc="-28" dirty="0">
                <a:solidFill>
                  <a:srgbClr val="6B6B6B"/>
                </a:solidFill>
                <a:latin typeface="Times New Roman"/>
                <a:cs typeface="Times New Roman"/>
              </a:rPr>
              <a:t>This</a:t>
            </a:r>
            <a:r>
              <a:rPr sz="750" spc="-28" dirty="0">
                <a:solidFill>
                  <a:srgbClr val="939393"/>
                </a:solidFill>
                <a:latin typeface="Times New Roman"/>
                <a:cs typeface="Times New Roman"/>
              </a:rPr>
              <a:t>I</a:t>
            </a:r>
            <a:r>
              <a:rPr sz="750" spc="-28" dirty="0">
                <a:solidFill>
                  <a:srgbClr val="6B6B6B"/>
                </a:solidFill>
                <a:latin typeface="Times New Roman"/>
                <a:cs typeface="Times New Roman"/>
              </a:rPr>
              <a:t>s </a:t>
            </a:r>
            <a:r>
              <a:rPr sz="609" i="1" spc="-28" dirty="0">
                <a:solidFill>
                  <a:srgbClr val="6B6B6B"/>
                </a:solidFill>
                <a:latin typeface="Arial"/>
                <a:cs typeface="Arial"/>
              </a:rPr>
              <a:t>lhe </a:t>
            </a:r>
            <a:r>
              <a:rPr sz="609" i="1" spc="66" dirty="0">
                <a:solidFill>
                  <a:srgbClr val="6B6B6B"/>
                </a:solidFill>
                <a:latin typeface="Arial"/>
                <a:cs typeface="Arial"/>
              </a:rPr>
              <a:t>'M&amp;een </a:t>
            </a:r>
            <a:r>
              <a:rPr sz="609" i="1" spc="28" dirty="0">
                <a:solidFill>
                  <a:srgbClr val="6B6B6B"/>
                </a:solidFill>
                <a:latin typeface="Arial"/>
                <a:cs typeface="Arial"/>
              </a:rPr>
              <a:t>Scene(Sealngh </a:t>
            </a:r>
            <a:r>
              <a:rPr sz="609" i="1" spc="14" dirty="0">
                <a:solidFill>
                  <a:srgbClr val="6B6B6B"/>
                </a:solidFill>
                <a:latin typeface="Arial"/>
                <a:cs typeface="Arial"/>
              </a:rPr>
              <a:t>Scene</a:t>
            </a:r>
            <a:r>
              <a:rPr sz="609" i="1" spc="14" dirty="0">
                <a:solidFill>
                  <a:srgbClr val="939393"/>
                </a:solidFill>
                <a:latin typeface="Arial"/>
                <a:cs typeface="Arial"/>
              </a:rPr>
              <a:t>)' </a:t>
            </a:r>
            <a:r>
              <a:rPr sz="609" i="1" spc="-5" dirty="0">
                <a:solidFill>
                  <a:srgbClr val="939393"/>
                </a:solidFill>
                <a:latin typeface="Arial"/>
                <a:cs typeface="Arial"/>
              </a:rPr>
              <a:t>:</a:t>
            </a:r>
            <a:r>
              <a:rPr sz="609" i="1" spc="-5" dirty="0">
                <a:solidFill>
                  <a:srgbClr val="6B6B6B"/>
                </a:solidFill>
                <a:latin typeface="Arial"/>
                <a:cs typeface="Arial"/>
              </a:rPr>
              <a:t>- </a:t>
            </a:r>
            <a:r>
              <a:rPr sz="609" i="1" spc="28" dirty="0">
                <a:solidFill>
                  <a:srgbClr val="6B6B6B"/>
                </a:solidFill>
                <a:latin typeface="Arial"/>
                <a:cs typeface="Arial"/>
              </a:rPr>
              <a:t>describe  </a:t>
            </a:r>
            <a:r>
              <a:rPr sz="656" i="1" spc="-5" dirty="0">
                <a:solidFill>
                  <a:srgbClr val="6B6B6B"/>
                </a:solidFill>
                <a:latin typeface="Times New Roman"/>
                <a:cs typeface="Times New Roman"/>
              </a:rPr>
              <a:t>Yth81</a:t>
            </a:r>
            <a:r>
              <a:rPr sz="750" spc="-5" dirty="0">
                <a:solidFill>
                  <a:srgbClr val="939393"/>
                </a:solidFill>
                <a:latin typeface="Times New Roman"/>
                <a:cs typeface="Times New Roman"/>
              </a:rPr>
              <a:t>i</a:t>
            </a:r>
            <a:r>
              <a:rPr sz="750" spc="-5" dirty="0">
                <a:solidFill>
                  <a:srgbClr val="6B6B6B"/>
                </a:solidFill>
                <a:latin typeface="Times New Roman"/>
                <a:cs typeface="Times New Roman"/>
              </a:rPr>
              <a:t>s </a:t>
            </a:r>
            <a:r>
              <a:rPr sz="609" i="1" spc="28" dirty="0">
                <a:solidFill>
                  <a:srgbClr val="6B6B6B"/>
                </a:solidFill>
                <a:latin typeface="Arial"/>
                <a:cs typeface="Arial"/>
              </a:rPr>
              <a:t>going</a:t>
            </a:r>
            <a:r>
              <a:rPr sz="844" i="1" spc="28" dirty="0">
                <a:solidFill>
                  <a:srgbClr val="6B6B6B"/>
                </a:solidFill>
                <a:latin typeface="Times New Roman"/>
                <a:cs typeface="Times New Roman"/>
              </a:rPr>
              <a:t>on</a:t>
            </a:r>
            <a:r>
              <a:rPr sz="797" i="1" spc="28" dirty="0">
                <a:solidFill>
                  <a:srgbClr val="6B6B6B"/>
                </a:solidFill>
                <a:latin typeface="Times New Roman"/>
                <a:cs typeface="Times New Roman"/>
              </a:rPr>
              <a:t>in </a:t>
            </a:r>
            <a:r>
              <a:rPr sz="609" i="1" spc="9" dirty="0">
                <a:solidFill>
                  <a:srgbClr val="6B6B6B"/>
                </a:solidFill>
                <a:latin typeface="Arial"/>
                <a:cs typeface="Arial"/>
              </a:rPr>
              <a:t>lhe </a:t>
            </a:r>
            <a:r>
              <a:rPr sz="656" i="1" spc="23" dirty="0">
                <a:solidFill>
                  <a:srgbClr val="6B6B6B"/>
                </a:solidFill>
                <a:latin typeface="Times New Roman"/>
                <a:cs typeface="Times New Roman"/>
              </a:rPr>
              <a:t>M </a:t>
            </a:r>
            <a:r>
              <a:rPr sz="703" i="1" spc="-9" dirty="0">
                <a:solidFill>
                  <a:srgbClr val="6B6B6B"/>
                </a:solidFill>
                <a:latin typeface="Times New Roman"/>
                <a:cs typeface="Times New Roman"/>
              </a:rPr>
              <a:t>woJWpholt)gllf)h? </a:t>
            </a:r>
            <a:r>
              <a:rPr sz="656" i="1" spc="14" dirty="0">
                <a:solidFill>
                  <a:srgbClr val="6B6B6B"/>
                </a:solidFill>
                <a:latin typeface="Times New Roman"/>
                <a:cs typeface="Times New Roman"/>
              </a:rPr>
              <a:t>Explain  </a:t>
            </a:r>
            <a:r>
              <a:rPr sz="703" i="1" spc="-33" dirty="0">
                <a:solidFill>
                  <a:srgbClr val="6B6B6B"/>
                </a:solidFill>
                <a:latin typeface="Arial"/>
                <a:cs typeface="Arial"/>
              </a:rPr>
              <a:t>ob}ecovely </a:t>
            </a:r>
            <a:r>
              <a:rPr sz="609" i="1" spc="-42" dirty="0">
                <a:solidFill>
                  <a:srgbClr val="6B6B6B"/>
                </a:solidFill>
                <a:latin typeface="Arial"/>
                <a:cs typeface="Arial"/>
              </a:rPr>
              <a:t>Md   </a:t>
            </a:r>
            <a:r>
              <a:rPr sz="703" i="1" spc="-38" dirty="0">
                <a:solidFill>
                  <a:srgbClr val="6B6B6B"/>
                </a:solidFill>
                <a:latin typeface="Arial"/>
                <a:cs typeface="Arial"/>
              </a:rPr>
              <a:t>hMestJy</a:t>
            </a:r>
            <a:r>
              <a:rPr sz="703" i="1" spc="-38" dirty="0">
                <a:solidFill>
                  <a:srgbClr val="939393"/>
                </a:solidFill>
                <a:latin typeface="Arial"/>
                <a:cs typeface="Arial"/>
              </a:rPr>
              <a:t>. </a:t>
            </a:r>
            <a:r>
              <a:rPr sz="656" i="1" spc="19" dirty="0">
                <a:solidFill>
                  <a:srgbClr val="6B6B6B"/>
                </a:solidFill>
                <a:latin typeface="Times New Roman"/>
                <a:cs typeface="Times New Roman"/>
              </a:rPr>
              <a:t>lmagJne</a:t>
            </a:r>
            <a:r>
              <a:rPr sz="703" i="1" spc="19" dirty="0">
                <a:solidFill>
                  <a:srgbClr val="6B6B6B"/>
                </a:solidFill>
                <a:latin typeface="Arial"/>
                <a:cs typeface="Arial"/>
              </a:rPr>
              <a:t>yous,e </a:t>
            </a:r>
            <a:r>
              <a:rPr sz="703" i="1" spc="-19" dirty="0">
                <a:solidFill>
                  <a:srgbClr val="6B6B6B"/>
                </a:solidFill>
                <a:latin typeface="Times New Roman"/>
                <a:cs typeface="Times New Roman"/>
              </a:rPr>
              <a:t>trying </a:t>
            </a:r>
            <a:r>
              <a:rPr sz="609" i="1" spc="-9" dirty="0">
                <a:solidFill>
                  <a:srgbClr val="6B6B6B"/>
                </a:solidFill>
                <a:latin typeface="Arial"/>
                <a:cs typeface="Arial"/>
              </a:rPr>
              <a:t>ID</a:t>
            </a:r>
            <a:r>
              <a:rPr sz="609" i="1" spc="-107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703" i="1" spc="-19" dirty="0">
                <a:solidFill>
                  <a:srgbClr val="6B6B6B"/>
                </a:solidFill>
                <a:latin typeface="Arial"/>
                <a:cs typeface="Arial"/>
              </a:rPr>
              <a:t>explain</a:t>
            </a:r>
            <a:endParaRPr sz="703">
              <a:latin typeface="Arial"/>
              <a:cs typeface="Arial"/>
            </a:endParaRPr>
          </a:p>
          <a:p>
            <a:pPr marL="22622">
              <a:spcBef>
                <a:spcPts val="23"/>
              </a:spcBef>
            </a:pPr>
            <a:r>
              <a:rPr sz="609" i="1" spc="-14" dirty="0">
                <a:solidFill>
                  <a:srgbClr val="6B6B6B"/>
                </a:solidFill>
                <a:latin typeface="Arial"/>
                <a:cs typeface="Arial"/>
              </a:rPr>
              <a:t>lhe </a:t>
            </a:r>
            <a:r>
              <a:rPr sz="563" i="1" spc="-14" dirty="0">
                <a:solidFill>
                  <a:srgbClr val="6B6B6B"/>
                </a:solidFill>
                <a:latin typeface="Times New Roman"/>
                <a:cs typeface="Times New Roman"/>
              </a:rPr>
              <a:t>8/l  </a:t>
            </a:r>
            <a:r>
              <a:rPr sz="563" i="1" spc="28" dirty="0">
                <a:solidFill>
                  <a:srgbClr val="6B6B6B"/>
                </a:solidFill>
                <a:latin typeface="Arial"/>
                <a:cs typeface="Arial"/>
              </a:rPr>
              <a:t>WOik </a:t>
            </a:r>
            <a:r>
              <a:rPr sz="563" i="1" spc="-9" dirty="0">
                <a:solidFill>
                  <a:srgbClr val="6B6B6B"/>
                </a:solidFill>
                <a:latin typeface="Arial"/>
                <a:cs typeface="Arial"/>
              </a:rPr>
              <a:t>IDsomeo,&gt;eO!Ae-1'</a:t>
            </a:r>
            <a:r>
              <a:rPr sz="563" i="1" spc="-23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563" i="1" spc="28" dirty="0">
                <a:solidFill>
                  <a:srgbClr val="6B6B6B"/>
                </a:solidFill>
                <a:latin typeface="Arial"/>
                <a:cs typeface="Arial"/>
              </a:rPr>
              <a:t>ll&gt;etelephol&gt;e8ndlr&amp;l}SCl10e</a:t>
            </a:r>
            <a:endParaRPr sz="563">
              <a:latin typeface="Arial"/>
              <a:cs typeface="Arial"/>
            </a:endParaRPr>
          </a:p>
          <a:p>
            <a:pPr marL="22622">
              <a:spcBef>
                <a:spcPts val="42"/>
              </a:spcBef>
            </a:pPr>
            <a:r>
              <a:rPr sz="609" i="1" spc="9" dirty="0">
                <a:solidFill>
                  <a:srgbClr val="6B6B6B"/>
                </a:solidFill>
                <a:latin typeface="Arial"/>
                <a:cs typeface="Arial"/>
              </a:rPr>
              <a:t>lll8tmesS8{Je</a:t>
            </a:r>
            <a:r>
              <a:rPr sz="609" i="1" spc="9" dirty="0">
                <a:solidFill>
                  <a:srgbClr val="939393"/>
                </a:solidFill>
                <a:latin typeface="Arial"/>
                <a:cs typeface="Arial"/>
              </a:rPr>
              <a:t>.</a:t>
            </a:r>
            <a:endParaRPr sz="609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77973" y="366118"/>
            <a:ext cx="2073473" cy="564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027">
              <a:lnSpc>
                <a:spcPts val="1411"/>
              </a:lnSpc>
            </a:pPr>
            <a:r>
              <a:rPr sz="1219" b="1" spc="38" dirty="0">
                <a:solidFill>
                  <a:srgbClr val="050505"/>
                </a:solidFill>
                <a:latin typeface="Arial"/>
                <a:cs typeface="Arial"/>
              </a:rPr>
              <a:t>PROCESS</a:t>
            </a:r>
            <a:endParaRPr sz="1219">
              <a:latin typeface="Arial"/>
              <a:cs typeface="Arial"/>
            </a:endParaRPr>
          </a:p>
          <a:p>
            <a:pPr marL="13691">
              <a:lnSpc>
                <a:spcPts val="768"/>
              </a:lnSpc>
            </a:pPr>
            <a:r>
              <a:rPr sz="703" i="1" spc="-80" dirty="0">
                <a:solidFill>
                  <a:srgbClr val="4B4B4B"/>
                </a:solidFill>
                <a:latin typeface="Times New Roman"/>
                <a:cs typeface="Times New Roman"/>
              </a:rPr>
              <a:t>W</a:t>
            </a:r>
            <a:r>
              <a:rPr sz="703" i="1" spc="-80" dirty="0">
                <a:solidFill>
                  <a:srgbClr val="6B6B6B"/>
                </a:solidFill>
                <a:latin typeface="Times New Roman"/>
                <a:cs typeface="Times New Roman"/>
              </a:rPr>
              <a:t>1&gt;8I</a:t>
            </a:r>
            <a:r>
              <a:rPr sz="609" spc="-80" dirty="0">
                <a:solidFill>
                  <a:srgbClr val="6B6B6B"/>
                </a:solidFill>
                <a:latin typeface="Arial"/>
                <a:cs typeface="Arial"/>
              </a:rPr>
              <a:t>has      </a:t>
            </a:r>
            <a:r>
              <a:rPr sz="609" i="1" spc="-80" dirty="0">
                <a:solidFill>
                  <a:srgbClr val="6B6B6B"/>
                </a:solidFill>
                <a:latin typeface="Arial"/>
                <a:cs typeface="Arial"/>
              </a:rPr>
              <a:t>the     </a:t>
            </a:r>
            <a:r>
              <a:rPr sz="703" i="1" spc="-159" dirty="0">
                <a:solidFill>
                  <a:srgbClr val="6B6B6B"/>
                </a:solidFill>
                <a:latin typeface="Times New Roman"/>
                <a:cs typeface="Times New Roman"/>
              </a:rPr>
              <a:t>M                   </a:t>
            </a:r>
            <a:r>
              <a:rPr sz="703" i="1" spc="-52" dirty="0">
                <a:solidFill>
                  <a:srgbClr val="939393"/>
                </a:solidFill>
                <a:latin typeface="Times New Roman"/>
                <a:cs typeface="Times New Roman"/>
              </a:rPr>
              <a:t>i</a:t>
            </a:r>
            <a:r>
              <a:rPr sz="703" i="1" spc="-52" dirty="0">
                <a:solidFill>
                  <a:srgbClr val="6B6B6B"/>
                </a:solidFill>
                <a:latin typeface="Times New Roman"/>
                <a:cs typeface="Times New Roman"/>
              </a:rPr>
              <a:t>st </a:t>
            </a:r>
            <a:r>
              <a:rPr sz="609" i="1" spc="14" dirty="0">
                <a:solidFill>
                  <a:srgbClr val="6B6B6B"/>
                </a:solidFill>
                <a:latin typeface="Arial"/>
                <a:cs typeface="Arial"/>
              </a:rPr>
              <a:t>used </a:t>
            </a:r>
            <a:r>
              <a:rPr sz="609" spc="9" dirty="0">
                <a:solidFill>
                  <a:srgbClr val="6B6B6B"/>
                </a:solidFill>
                <a:latin typeface="Arial"/>
                <a:cs typeface="Arial"/>
              </a:rPr>
              <a:t>,o </a:t>
            </a:r>
            <a:r>
              <a:rPr sz="703" i="1" spc="56" dirty="0">
                <a:solidFill>
                  <a:srgbClr val="6B6B6B"/>
                </a:solidFill>
                <a:latin typeface="Times New Roman"/>
                <a:cs typeface="Times New Roman"/>
              </a:rPr>
              <a:t>mexe </a:t>
            </a:r>
            <a:r>
              <a:rPr sz="609" i="1" spc="70" dirty="0">
                <a:solidFill>
                  <a:srgbClr val="6B6B6B"/>
                </a:solidFill>
                <a:latin typeface="Arial"/>
                <a:cs typeface="Arial"/>
              </a:rPr>
              <a:t>lhe</a:t>
            </a:r>
            <a:r>
              <a:rPr sz="703" i="1" spc="70" dirty="0">
                <a:solidFill>
                  <a:srgbClr val="6B6B6B"/>
                </a:solidFill>
                <a:latin typeface="Times New Roman"/>
                <a:cs typeface="Times New Roman"/>
              </a:rPr>
              <a:t>M </a:t>
            </a:r>
            <a:r>
              <a:rPr sz="563" i="1" spc="47" dirty="0">
                <a:solidFill>
                  <a:srgbClr val="6B6B6B"/>
                </a:solidFill>
                <a:latin typeface="Arial"/>
                <a:cs typeface="Arial"/>
              </a:rPr>
              <a:t>won(?</a:t>
            </a:r>
            <a:r>
              <a:rPr sz="563" i="1" spc="-98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703" i="1" spc="9" dirty="0">
                <a:solidFill>
                  <a:srgbClr val="6B6B6B"/>
                </a:solidFill>
                <a:latin typeface="Times New Roman"/>
                <a:cs typeface="Times New Roman"/>
              </a:rPr>
              <a:t>Consider</a:t>
            </a:r>
            <a:endParaRPr sz="703">
              <a:latin typeface="Times New Roman"/>
              <a:cs typeface="Times New Roman"/>
            </a:endParaRPr>
          </a:p>
          <a:p>
            <a:pPr marL="20241">
              <a:lnSpc>
                <a:spcPts val="656"/>
              </a:lnSpc>
            </a:pPr>
            <a:r>
              <a:rPr sz="609" i="1" spc="5" dirty="0">
                <a:solidFill>
                  <a:srgbClr val="6B6B6B"/>
                </a:solidFill>
                <a:latin typeface="Arial"/>
                <a:cs typeface="Arial"/>
              </a:rPr>
              <a:t>the </a:t>
            </a:r>
            <a:r>
              <a:rPr sz="609" spc="19" dirty="0">
                <a:solidFill>
                  <a:srgbClr val="6B6B6B"/>
                </a:solidFill>
                <a:latin typeface="Arial"/>
                <a:cs typeface="Arial"/>
              </a:rPr>
              <a:t>maJen8's</a:t>
            </a:r>
            <a:r>
              <a:rPr sz="609" i="1" spc="19" dirty="0">
                <a:solidFill>
                  <a:srgbClr val="6B6B6B"/>
                </a:solidFill>
                <a:latin typeface="Arial"/>
                <a:cs typeface="Arial"/>
              </a:rPr>
              <a:t>and </a:t>
            </a:r>
            <a:r>
              <a:rPr sz="609" i="1" spc="61" dirty="0">
                <a:solidFill>
                  <a:srgbClr val="6B6B6B"/>
                </a:solidFill>
                <a:latin typeface="Arial"/>
                <a:cs typeface="Arial"/>
              </a:rPr>
              <a:t>media </a:t>
            </a:r>
            <a:r>
              <a:rPr sz="516" i="1" spc="28" dirty="0">
                <a:solidFill>
                  <a:srgbClr val="6B6B6B"/>
                </a:solidFill>
                <a:latin typeface="Times New Roman"/>
                <a:cs typeface="Times New Roman"/>
              </a:rPr>
              <a:t>If </a:t>
            </a:r>
            <a:r>
              <a:rPr sz="609" spc="61" dirty="0">
                <a:solidFill>
                  <a:srgbClr val="6B6B6B"/>
                </a:solidFill>
                <a:latin typeface="Arial"/>
                <a:cs typeface="Arial"/>
              </a:rPr>
              <a:t>a </a:t>
            </a:r>
            <a:r>
              <a:rPr sz="609" i="1" spc="47" dirty="0">
                <a:solidFill>
                  <a:srgbClr val="6B6B6B"/>
                </a:solidFill>
                <a:latin typeface="Arial"/>
                <a:cs typeface="Arial"/>
              </a:rPr>
              <a:t>{h </a:t>
            </a:r>
            <a:r>
              <a:rPr sz="609" i="1" spc="-80" dirty="0">
                <a:solidFill>
                  <a:srgbClr val="6B6B6B"/>
                </a:solidFill>
                <a:latin typeface="Arial"/>
                <a:cs typeface="Arial"/>
              </a:rPr>
              <a:t>OID{Jf&amp;P</a:t>
            </a:r>
            <a:r>
              <a:rPr sz="609" i="1" spc="-80" dirty="0">
                <a:solidFill>
                  <a:srgbClr val="939393"/>
                </a:solidFill>
                <a:latin typeface="Arial"/>
                <a:cs typeface="Arial"/>
              </a:rPr>
              <a:t>,  </a:t>
            </a:r>
            <a:r>
              <a:rPr sz="609" i="1" spc="-47" dirty="0">
                <a:solidFill>
                  <a:srgbClr val="6B6B6B"/>
                </a:solidFill>
                <a:latin typeface="Arial"/>
                <a:cs typeface="Arial"/>
              </a:rPr>
              <a:t>h </a:t>
            </a:r>
            <a:r>
              <a:rPr sz="609" i="1" spc="9" dirty="0">
                <a:solidFill>
                  <a:srgbClr val="6B6B6B"/>
                </a:solidFill>
                <a:latin typeface="Arial"/>
                <a:cs typeface="Arial"/>
              </a:rPr>
              <a:t>wh81</a:t>
            </a:r>
            <a:r>
              <a:rPr sz="516" i="1" spc="9" dirty="0">
                <a:solidFill>
                  <a:srgbClr val="6B6B6B"/>
                </a:solidFill>
                <a:latin typeface="Arial"/>
                <a:cs typeface="Arial"/>
              </a:rPr>
              <a:t>8le</a:t>
            </a:r>
            <a:r>
              <a:rPr sz="516" i="1" spc="98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609" i="1" spc="14" dirty="0">
                <a:solidFill>
                  <a:srgbClr val="6B6B6B"/>
                </a:solidFill>
                <a:latin typeface="Arial"/>
                <a:cs typeface="Arial"/>
              </a:rPr>
              <a:t>lhe</a:t>
            </a:r>
            <a:endParaRPr sz="609">
              <a:latin typeface="Arial"/>
              <a:cs typeface="Arial"/>
            </a:endParaRPr>
          </a:p>
          <a:p>
            <a:pPr marL="11906">
              <a:lnSpc>
                <a:spcPts val="694"/>
              </a:lnSpc>
            </a:pPr>
            <a:r>
              <a:rPr sz="703" i="1" spc="-5" dirty="0">
                <a:solidFill>
                  <a:srgbClr val="6B6B6B"/>
                </a:solidFill>
                <a:latin typeface="Arial"/>
                <a:cs typeface="Arial"/>
              </a:rPr>
              <a:t>Ngtangconsklers1ions?Hes</a:t>
            </a:r>
            <a:r>
              <a:rPr sz="750" i="1" spc="-5" dirty="0">
                <a:solidFill>
                  <a:srgbClr val="7C7C7C"/>
                </a:solidFill>
                <a:latin typeface="Times New Roman"/>
                <a:cs typeface="Times New Roman"/>
              </a:rPr>
              <a:t>it</a:t>
            </a:r>
            <a:r>
              <a:rPr sz="609" i="1" spc="-5" dirty="0">
                <a:solidFill>
                  <a:srgbClr val="6B6B6B"/>
                </a:solidFill>
                <a:latin typeface="Arial"/>
                <a:cs typeface="Arial"/>
              </a:rPr>
              <a:t>been</a:t>
            </a:r>
            <a:r>
              <a:rPr sz="703" i="1" spc="-5" dirty="0">
                <a:solidFill>
                  <a:srgbClr val="6B6B6B"/>
                </a:solidFill>
                <a:latin typeface="Arial"/>
                <a:cs typeface="Arial"/>
              </a:rPr>
              <a:t>rresented</a:t>
            </a:r>
            <a:r>
              <a:rPr sz="703" i="1" spc="-103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703" i="1" spc="28" dirty="0">
                <a:solidFill>
                  <a:srgbClr val="7C7C7C"/>
                </a:solidFill>
                <a:latin typeface="Times New Roman"/>
                <a:cs typeface="Times New Roman"/>
              </a:rPr>
              <a:t>In</a:t>
            </a:r>
            <a:r>
              <a:rPr sz="703" spc="28" dirty="0">
                <a:solidFill>
                  <a:srgbClr val="6B6B6B"/>
                </a:solidFill>
                <a:latin typeface="Arial"/>
                <a:cs typeface="Arial"/>
              </a:rPr>
              <a:t>a</a:t>
            </a:r>
            <a:endParaRPr sz="703">
              <a:latin typeface="Arial"/>
              <a:cs typeface="Arial"/>
            </a:endParaRPr>
          </a:p>
          <a:p>
            <a:pPr marL="11906">
              <a:lnSpc>
                <a:spcPts val="797"/>
              </a:lnSpc>
            </a:pPr>
            <a:r>
              <a:rPr sz="703" i="1" spc="-38" dirty="0">
                <a:solidFill>
                  <a:srgbClr val="6B6B6B"/>
                </a:solidFill>
                <a:latin typeface="Arial"/>
                <a:cs typeface="Arial"/>
              </a:rPr>
              <a:t>specJal</a:t>
            </a:r>
            <a:r>
              <a:rPr sz="703" i="1" spc="-113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703" i="1" dirty="0">
                <a:solidFill>
                  <a:srgbClr val="6B6B6B"/>
                </a:solidFill>
                <a:latin typeface="Arial"/>
                <a:cs typeface="Arial"/>
              </a:rPr>
              <a:t>wey</a:t>
            </a:r>
            <a:r>
              <a:rPr sz="703" i="1" spc="-103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656" i="1" spc="-9" dirty="0">
                <a:solidFill>
                  <a:srgbClr val="6B6B6B"/>
                </a:solidFill>
                <a:latin typeface="Arial"/>
                <a:cs typeface="Arial"/>
              </a:rPr>
              <a:t>I.e</a:t>
            </a:r>
            <a:r>
              <a:rPr sz="656" i="1" spc="-9" dirty="0">
                <a:solidFill>
                  <a:srgbClr val="939393"/>
                </a:solidFill>
                <a:latin typeface="Arial"/>
                <a:cs typeface="Arial"/>
              </a:rPr>
              <a:t>.</a:t>
            </a:r>
            <a:r>
              <a:rPr sz="656" i="1" spc="-84" dirty="0">
                <a:solidFill>
                  <a:srgbClr val="939393"/>
                </a:solidFill>
                <a:latin typeface="Arial"/>
                <a:cs typeface="Arial"/>
              </a:rPr>
              <a:t> </a:t>
            </a:r>
            <a:r>
              <a:rPr sz="797" spc="-5" dirty="0">
                <a:solidFill>
                  <a:srgbClr val="6B6B6B"/>
                </a:solidFill>
                <a:latin typeface="Times New Roman"/>
                <a:cs typeface="Times New Roman"/>
              </a:rPr>
              <a:t>es</a:t>
            </a:r>
            <a:r>
              <a:rPr sz="797" spc="-38" dirty="0">
                <a:solidFill>
                  <a:srgbClr val="6B6B6B"/>
                </a:solidFill>
                <a:latin typeface="Times New Roman"/>
                <a:cs typeface="Times New Roman"/>
              </a:rPr>
              <a:t> </a:t>
            </a:r>
            <a:r>
              <a:rPr sz="703" i="1" spc="-5" dirty="0">
                <a:solidFill>
                  <a:srgbClr val="6B6B6B"/>
                </a:solidFill>
                <a:latin typeface="Arial"/>
                <a:cs typeface="Arial"/>
              </a:rPr>
              <a:t>en</a:t>
            </a:r>
            <a:r>
              <a:rPr sz="703" i="1" spc="-61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703" i="1" spc="-98" dirty="0">
                <a:solidFill>
                  <a:srgbClr val="7C7C7C"/>
                </a:solidFill>
                <a:latin typeface="Arial"/>
                <a:cs typeface="Arial"/>
              </a:rPr>
              <a:t>Jns1&amp;Na1ion?</a:t>
            </a:r>
            <a:endParaRPr sz="703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677" y="4147055"/>
            <a:ext cx="2097881" cy="505980"/>
          </a:xfrm>
          <a:prstGeom prst="rect">
            <a:avLst/>
          </a:prstGeom>
        </p:spPr>
        <p:txBody>
          <a:bodyPr vert="horz" wrap="square" lIns="0" tIns="11311" rIns="0" bIns="0" rtlCol="0">
            <a:spAutoFit/>
          </a:bodyPr>
          <a:lstStyle/>
          <a:p>
            <a:pPr marL="18455">
              <a:spcBef>
                <a:spcPts val="89"/>
              </a:spcBef>
            </a:pPr>
            <a:r>
              <a:rPr sz="750" spc="-117" dirty="0">
                <a:solidFill>
                  <a:srgbClr val="262626"/>
                </a:solidFill>
                <a:latin typeface="Arial"/>
                <a:cs typeface="Arial"/>
              </a:rPr>
              <a:t>T </a:t>
            </a:r>
            <a:r>
              <a:rPr sz="750" spc="-56" dirty="0">
                <a:solidFill>
                  <a:srgbClr val="050505"/>
                </a:solidFill>
                <a:latin typeface="Arial"/>
                <a:cs typeface="Arial"/>
              </a:rPr>
              <a:t>I</a:t>
            </a:r>
            <a:r>
              <a:rPr sz="750" spc="-141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750" spc="-23" dirty="0">
                <a:solidFill>
                  <a:srgbClr val="262626"/>
                </a:solidFill>
                <a:latin typeface="Arial"/>
                <a:cs typeface="Arial"/>
              </a:rPr>
              <a:t>TLE</a:t>
            </a:r>
            <a:r>
              <a:rPr sz="750" spc="-23" dirty="0">
                <a:solidFill>
                  <a:srgbClr val="4B4B4B"/>
                </a:solidFill>
                <a:latin typeface="Arial"/>
                <a:cs typeface="Arial"/>
              </a:rPr>
              <a:t>:</a:t>
            </a:r>
            <a:r>
              <a:rPr sz="750" spc="-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750" spc="33" dirty="0">
                <a:solidFill>
                  <a:srgbClr val="262626"/>
                </a:solidFill>
                <a:latin typeface="Arial"/>
                <a:cs typeface="Arial"/>
              </a:rPr>
              <a:t>Le</a:t>
            </a:r>
            <a:r>
              <a:rPr sz="750" spc="-80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750" i="1" spc="42" dirty="0">
                <a:solidFill>
                  <a:srgbClr val="383838"/>
                </a:solidFill>
                <a:latin typeface="Arial"/>
                <a:cs typeface="Arial"/>
              </a:rPr>
              <a:t>Coupled'amoureux</a:t>
            </a:r>
            <a:r>
              <a:rPr sz="750" i="1" spc="19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750" spc="33" dirty="0">
                <a:solidFill>
                  <a:srgbClr val="383838"/>
                </a:solidFill>
                <a:latin typeface="Arial"/>
                <a:cs typeface="Arial"/>
              </a:rPr>
              <a:t>au</a:t>
            </a:r>
            <a:r>
              <a:rPr sz="750" spc="-61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750" i="1" spc="33" dirty="0">
                <a:solidFill>
                  <a:srgbClr val="383838"/>
                </a:solidFill>
                <a:latin typeface="Arial"/>
                <a:cs typeface="Arial"/>
              </a:rPr>
              <a:t>bal</a:t>
            </a:r>
            <a:r>
              <a:rPr sz="750" i="1" spc="-66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750" i="1" spc="38" dirty="0">
                <a:solidFill>
                  <a:srgbClr val="383838"/>
                </a:solidFill>
                <a:latin typeface="Arial"/>
                <a:cs typeface="Arial"/>
              </a:rPr>
              <a:t>des</a:t>
            </a:r>
            <a:endParaRPr sz="750">
              <a:latin typeface="Arial"/>
              <a:cs typeface="Arial"/>
            </a:endParaRPr>
          </a:p>
          <a:p>
            <a:pPr marL="15478">
              <a:spcBef>
                <a:spcPts val="107"/>
              </a:spcBef>
            </a:pPr>
            <a:r>
              <a:rPr sz="750" i="1" spc="38" dirty="0">
                <a:solidFill>
                  <a:srgbClr val="383838"/>
                </a:solidFill>
                <a:latin typeface="Arial"/>
                <a:cs typeface="Arial"/>
              </a:rPr>
              <a:t>quatresalsons</a:t>
            </a:r>
            <a:r>
              <a:rPr sz="750" i="1" spc="38" dirty="0">
                <a:solidFill>
                  <a:srgbClr val="6B6B6B"/>
                </a:solidFill>
                <a:latin typeface="Arial"/>
                <a:cs typeface="Arial"/>
              </a:rPr>
              <a:t>,</a:t>
            </a:r>
            <a:r>
              <a:rPr sz="750" i="1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797" spc="38" dirty="0">
                <a:solidFill>
                  <a:srgbClr val="383838"/>
                </a:solidFill>
                <a:latin typeface="Arial"/>
                <a:cs typeface="Arial"/>
              </a:rPr>
              <a:t>rue</a:t>
            </a:r>
            <a:r>
              <a:rPr sz="797" spc="-14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750" i="1" spc="38" dirty="0">
                <a:solidFill>
                  <a:srgbClr val="383838"/>
                </a:solidFill>
                <a:latin typeface="Arial"/>
                <a:cs typeface="Arial"/>
              </a:rPr>
              <a:t>de</a:t>
            </a:r>
            <a:r>
              <a:rPr sz="750" i="1" spc="-7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750" i="1" spc="38" dirty="0">
                <a:solidFill>
                  <a:srgbClr val="262626"/>
                </a:solidFill>
                <a:latin typeface="Arial"/>
                <a:cs typeface="Arial"/>
              </a:rPr>
              <a:t>Lapp</a:t>
            </a:r>
            <a:r>
              <a:rPr sz="750" i="1" spc="38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endParaRPr sz="750">
              <a:latin typeface="Arial"/>
              <a:cs typeface="Arial"/>
            </a:endParaRPr>
          </a:p>
          <a:p>
            <a:pPr marL="13097">
              <a:spcBef>
                <a:spcPts val="75"/>
              </a:spcBef>
            </a:pPr>
            <a:r>
              <a:rPr sz="750" spc="28" dirty="0">
                <a:solidFill>
                  <a:srgbClr val="262626"/>
                </a:solidFill>
                <a:latin typeface="Arial"/>
                <a:cs typeface="Arial"/>
              </a:rPr>
              <a:t>D</a:t>
            </a:r>
            <a:r>
              <a:rPr sz="750" spc="28" dirty="0">
                <a:solidFill>
                  <a:srgbClr val="4B4B4B"/>
                </a:solidFill>
                <a:latin typeface="Arial"/>
                <a:cs typeface="Arial"/>
              </a:rPr>
              <a:t>ATE:</a:t>
            </a:r>
            <a:r>
              <a:rPr sz="750" spc="28" dirty="0">
                <a:solidFill>
                  <a:srgbClr val="050505"/>
                </a:solidFill>
                <a:latin typeface="Arial"/>
                <a:cs typeface="Arial"/>
              </a:rPr>
              <a:t>1</a:t>
            </a:r>
            <a:r>
              <a:rPr sz="750" spc="28" dirty="0">
                <a:solidFill>
                  <a:srgbClr val="262626"/>
                </a:solidFill>
                <a:latin typeface="Arial"/>
                <a:cs typeface="Arial"/>
              </a:rPr>
              <a:t>932</a:t>
            </a:r>
            <a:endParaRPr sz="750">
              <a:latin typeface="Arial"/>
              <a:cs typeface="Arial"/>
            </a:endParaRPr>
          </a:p>
          <a:p>
            <a:pPr marL="11906">
              <a:spcBef>
                <a:spcPts val="14"/>
              </a:spcBef>
            </a:pPr>
            <a:r>
              <a:rPr sz="750" dirty="0">
                <a:solidFill>
                  <a:srgbClr val="4B4B4B"/>
                </a:solidFill>
                <a:latin typeface="Arial"/>
                <a:cs typeface="Arial"/>
              </a:rPr>
              <a:t>AR</a:t>
            </a:r>
            <a:r>
              <a:rPr sz="750" dirty="0">
                <a:solidFill>
                  <a:srgbClr val="262626"/>
                </a:solidFill>
                <a:latin typeface="Arial"/>
                <a:cs typeface="Arial"/>
              </a:rPr>
              <a:t>TI</a:t>
            </a:r>
            <a:r>
              <a:rPr sz="750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750" dirty="0">
                <a:solidFill>
                  <a:srgbClr val="262626"/>
                </a:solidFill>
                <a:latin typeface="Arial"/>
                <a:cs typeface="Arial"/>
              </a:rPr>
              <a:t>T</a:t>
            </a:r>
            <a:r>
              <a:rPr sz="750" dirty="0">
                <a:solidFill>
                  <a:srgbClr val="4B4B4B"/>
                </a:solidFill>
                <a:latin typeface="Arial"/>
                <a:cs typeface="Arial"/>
              </a:rPr>
              <a:t>:</a:t>
            </a:r>
            <a:r>
              <a:rPr sz="750" spc="19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750" spc="19" dirty="0">
                <a:solidFill>
                  <a:srgbClr val="383838"/>
                </a:solidFill>
                <a:latin typeface="Arial"/>
                <a:cs typeface="Arial"/>
              </a:rPr>
              <a:t>Gyu</a:t>
            </a:r>
            <a:r>
              <a:rPr sz="750" spc="19" dirty="0">
                <a:solidFill>
                  <a:srgbClr val="050505"/>
                </a:solidFill>
                <a:latin typeface="Arial"/>
                <a:cs typeface="Arial"/>
              </a:rPr>
              <a:t>l</a:t>
            </a:r>
            <a:r>
              <a:rPr sz="750" spc="19" dirty="0">
                <a:solidFill>
                  <a:srgbClr val="383838"/>
                </a:solidFill>
                <a:latin typeface="Arial"/>
                <a:cs typeface="Arial"/>
              </a:rPr>
              <a:t>a</a:t>
            </a:r>
            <a:r>
              <a:rPr sz="750" spc="-56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750" spc="28" dirty="0">
                <a:solidFill>
                  <a:srgbClr val="262626"/>
                </a:solidFill>
                <a:latin typeface="Arial"/>
                <a:cs typeface="Arial"/>
              </a:rPr>
              <a:t>Ha</a:t>
            </a:r>
            <a:r>
              <a:rPr sz="750" spc="28" dirty="0">
                <a:solidFill>
                  <a:srgbClr val="050505"/>
                </a:solidFill>
                <a:latin typeface="Arial"/>
                <a:cs typeface="Arial"/>
              </a:rPr>
              <a:t>l</a:t>
            </a:r>
            <a:r>
              <a:rPr sz="750" spc="28" dirty="0">
                <a:solidFill>
                  <a:srgbClr val="383838"/>
                </a:solidFill>
                <a:latin typeface="Arial"/>
                <a:cs typeface="Arial"/>
              </a:rPr>
              <a:t>asz</a:t>
            </a:r>
            <a:r>
              <a:rPr sz="750" spc="-56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750" spc="28" dirty="0">
                <a:solidFill>
                  <a:srgbClr val="383838"/>
                </a:solidFill>
                <a:latin typeface="Arial"/>
                <a:cs typeface="Arial"/>
              </a:rPr>
              <a:t>aka</a:t>
            </a:r>
            <a:r>
              <a:rPr sz="750" spc="-141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750" spc="33" dirty="0">
                <a:solidFill>
                  <a:srgbClr val="262626"/>
                </a:solidFill>
                <a:latin typeface="Arial"/>
                <a:cs typeface="Arial"/>
              </a:rPr>
              <a:t>Brassal</a:t>
            </a:r>
            <a:r>
              <a:rPr sz="750" spc="-70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262626"/>
                </a:solidFill>
                <a:latin typeface="Arial"/>
                <a:cs typeface="Arial"/>
              </a:rPr>
              <a:t>(</a:t>
            </a:r>
            <a:r>
              <a:rPr sz="750" spc="-5" dirty="0">
                <a:solidFill>
                  <a:srgbClr val="050505"/>
                </a:solidFill>
                <a:latin typeface="Arial"/>
                <a:cs typeface="Arial"/>
              </a:rPr>
              <a:t>1</a:t>
            </a:r>
            <a:r>
              <a:rPr sz="750" spc="-5" dirty="0">
                <a:solidFill>
                  <a:srgbClr val="262626"/>
                </a:solidFill>
                <a:latin typeface="Arial"/>
                <a:cs typeface="Arial"/>
              </a:rPr>
              <a:t>899</a:t>
            </a:r>
            <a:r>
              <a:rPr sz="750" spc="-5" dirty="0">
                <a:solidFill>
                  <a:srgbClr val="4B4B4B"/>
                </a:solidFill>
                <a:latin typeface="Arial"/>
                <a:cs typeface="Arial"/>
              </a:rPr>
              <a:t>-</a:t>
            </a:r>
            <a:r>
              <a:rPr sz="750" spc="-5" dirty="0">
                <a:solidFill>
                  <a:srgbClr val="262626"/>
                </a:solidFill>
                <a:latin typeface="Arial"/>
                <a:cs typeface="Arial"/>
              </a:rPr>
              <a:t>1984</a:t>
            </a:r>
            <a:r>
              <a:rPr sz="750" spc="-5" dirty="0">
                <a:solidFill>
                  <a:srgbClr val="4B4B4B"/>
                </a:solidFill>
                <a:latin typeface="Arial"/>
                <a:cs typeface="Arial"/>
              </a:rPr>
              <a:t>)</a:t>
            </a:r>
            <a:endParaRPr sz="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87" y="4875609"/>
            <a:ext cx="1952029" cy="3630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55">
              <a:lnSpc>
                <a:spcPts val="1402"/>
              </a:lnSpc>
            </a:pPr>
            <a:r>
              <a:rPr sz="1219" b="1" spc="33" dirty="0">
                <a:solidFill>
                  <a:srgbClr val="050505"/>
                </a:solidFill>
                <a:latin typeface="Arial"/>
                <a:cs typeface="Arial"/>
              </a:rPr>
              <a:t>KEYWORDS</a:t>
            </a:r>
            <a:endParaRPr sz="1219">
              <a:latin typeface="Arial"/>
              <a:cs typeface="Arial"/>
            </a:endParaRPr>
          </a:p>
          <a:p>
            <a:pPr marL="11906">
              <a:lnSpc>
                <a:spcPts val="722"/>
              </a:lnSpc>
            </a:pPr>
            <a:r>
              <a:rPr sz="609" i="1" spc="19" dirty="0">
                <a:solidFill>
                  <a:srgbClr val="4B4B4B"/>
                </a:solidFill>
                <a:latin typeface="Arial"/>
                <a:cs typeface="Arial"/>
              </a:rPr>
              <a:t>W</a:t>
            </a:r>
            <a:r>
              <a:rPr sz="609" i="1" spc="19" dirty="0">
                <a:solidFill>
                  <a:srgbClr val="6B6B6B"/>
                </a:solidFill>
                <a:latin typeface="Arial"/>
                <a:cs typeface="Arial"/>
              </a:rPr>
              <a:t>nt </a:t>
            </a:r>
            <a:r>
              <a:rPr sz="609" i="1" spc="14" dirty="0">
                <a:solidFill>
                  <a:srgbClr val="6B6B6B"/>
                </a:solidFill>
                <a:latin typeface="Arial"/>
                <a:cs typeface="Arial"/>
              </a:rPr>
              <a:t>edown </a:t>
            </a:r>
            <a:r>
              <a:rPr sz="609" i="1" spc="9" dirty="0">
                <a:solidFill>
                  <a:srgbClr val="6B6B6B"/>
                </a:solidFill>
                <a:latin typeface="Arial"/>
                <a:cs typeface="Arial"/>
              </a:rPr>
              <a:t>a,¥</a:t>
            </a:r>
            <a:r>
              <a:rPr sz="609" i="1" spc="-14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609" i="1" spc="9" dirty="0">
                <a:solidFill>
                  <a:srgbClr val="6B6B6B"/>
                </a:solidFill>
                <a:latin typeface="Arial"/>
                <a:cs typeface="Arial"/>
              </a:rPr>
              <a:t>xey </a:t>
            </a:r>
            <a:r>
              <a:rPr sz="609" i="1" spc="42" dirty="0">
                <a:solidFill>
                  <a:srgbClr val="6B6B6B"/>
                </a:solidFill>
                <a:latin typeface="Arial"/>
                <a:cs typeface="Arial"/>
              </a:rPr>
              <a:t>wordsyousssod81ew</a:t>
            </a:r>
            <a:r>
              <a:rPr sz="609" i="1" spc="42" dirty="0">
                <a:solidFill>
                  <a:srgbClr val="939393"/>
                </a:solidFill>
                <a:latin typeface="Arial"/>
                <a:cs typeface="Arial"/>
              </a:rPr>
              <a:t>i</a:t>
            </a:r>
            <a:r>
              <a:rPr sz="609" i="1" spc="42" dirty="0">
                <a:solidFill>
                  <a:srgbClr val="6B6B6B"/>
                </a:solidFill>
                <a:latin typeface="Arial"/>
                <a:cs typeface="Arial"/>
              </a:rPr>
              <a:t>lt) </a:t>
            </a:r>
            <a:r>
              <a:rPr sz="656" spc="-169" dirty="0">
                <a:solidFill>
                  <a:srgbClr val="6B6B6B"/>
                </a:solidFill>
                <a:latin typeface="Arial"/>
                <a:cs typeface="Arial"/>
              </a:rPr>
              <a:t>11&gt;</a:t>
            </a:r>
            <a:r>
              <a:rPr sz="656" spc="-169" dirty="0">
                <a:solidFill>
                  <a:srgbClr val="939393"/>
                </a:solidFill>
                <a:latin typeface="Arial"/>
                <a:cs typeface="Arial"/>
              </a:rPr>
              <a:t>J</a:t>
            </a:r>
            <a:r>
              <a:rPr sz="656" spc="-169" dirty="0">
                <a:solidFill>
                  <a:srgbClr val="6B6B6B"/>
                </a:solidFill>
                <a:latin typeface="Arial"/>
                <a:cs typeface="Arial"/>
              </a:rPr>
              <a:t>s         </a:t>
            </a:r>
            <a:r>
              <a:rPr sz="656" spc="5" dirty="0">
                <a:solidFill>
                  <a:srgbClr val="6B6B6B"/>
                </a:solidFill>
                <a:latin typeface="Arial"/>
                <a:cs typeface="Arial"/>
              </a:rPr>
              <a:t>81t</a:t>
            </a:r>
            <a:endParaRPr sz="656">
              <a:latin typeface="Arial"/>
              <a:cs typeface="Arial"/>
            </a:endParaRPr>
          </a:p>
          <a:p>
            <a:pPr marL="11906">
              <a:spcBef>
                <a:spcPts val="33"/>
              </a:spcBef>
            </a:pPr>
            <a:r>
              <a:rPr sz="609" i="1" spc="-56" dirty="0">
                <a:solidFill>
                  <a:srgbClr val="6B6B6B"/>
                </a:solidFill>
                <a:latin typeface="Arial"/>
                <a:cs typeface="Arial"/>
              </a:rPr>
              <a:t>WOrl&lt;</a:t>
            </a:r>
            <a:r>
              <a:rPr sz="609" i="1" spc="-56" dirty="0">
                <a:solidFill>
                  <a:srgbClr val="939393"/>
                </a:solidFill>
                <a:latin typeface="Arial"/>
                <a:cs typeface="Arial"/>
              </a:rPr>
              <a:t>.</a:t>
            </a:r>
            <a:endParaRPr sz="609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47186" y="4241602"/>
            <a:ext cx="4305300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>
              <a:lnSpc>
                <a:spcPts val="1411"/>
              </a:lnSpc>
            </a:pPr>
            <a:r>
              <a:rPr sz="1219" b="1" spc="47" dirty="0">
                <a:solidFill>
                  <a:srgbClr val="050505"/>
                </a:solidFill>
                <a:latin typeface="Arial"/>
                <a:cs typeface="Arial"/>
              </a:rPr>
              <a:t>CONTENT</a:t>
            </a:r>
            <a:endParaRPr sz="1219">
              <a:latin typeface="Arial"/>
              <a:cs typeface="Arial"/>
            </a:endParaRPr>
          </a:p>
          <a:p>
            <a:pPr marL="11906">
              <a:lnSpc>
                <a:spcPts val="745"/>
              </a:lnSpc>
            </a:pPr>
            <a:r>
              <a:rPr sz="656" i="1" spc="42" dirty="0">
                <a:solidFill>
                  <a:srgbClr val="6B6B6B"/>
                </a:solidFill>
                <a:latin typeface="Times New Roman"/>
                <a:cs typeface="Times New Roman"/>
              </a:rPr>
              <a:t>Havingreseetehed </a:t>
            </a:r>
            <a:r>
              <a:rPr sz="656" i="1" spc="-19" dirty="0">
                <a:solidFill>
                  <a:srgbClr val="7C7C7C"/>
                </a:solidFill>
                <a:latin typeface="Times New Roman"/>
                <a:cs typeface="Times New Roman"/>
              </a:rPr>
              <a:t>IIJl'lher </a:t>
            </a:r>
            <a:r>
              <a:rPr sz="656" i="1" spc="-33" dirty="0">
                <a:solidFill>
                  <a:srgbClr val="6B6B6B"/>
                </a:solidFill>
                <a:latin typeface="Times New Roman"/>
                <a:cs typeface="Times New Roman"/>
              </a:rPr>
              <a:t>Md  </a:t>
            </a:r>
            <a:r>
              <a:rPr sz="656" i="1" spc="28" dirty="0">
                <a:solidFill>
                  <a:srgbClr val="6B6B6B"/>
                </a:solidFill>
                <a:latin typeface="Times New Roman"/>
                <a:cs typeface="Times New Roman"/>
              </a:rPr>
              <a:t>understood </a:t>
            </a:r>
            <a:r>
              <a:rPr sz="609" i="1" spc="28" dirty="0">
                <a:solidFill>
                  <a:srgbClr val="6B6B6B"/>
                </a:solidFill>
                <a:latin typeface="Arial"/>
                <a:cs typeface="Arial"/>
              </a:rPr>
              <a:t>the </a:t>
            </a:r>
            <a:r>
              <a:rPr sz="656" i="1" spc="47" dirty="0">
                <a:solidFill>
                  <a:srgbClr val="6B6B6B"/>
                </a:solidFill>
                <a:latin typeface="Times New Roman"/>
                <a:cs typeface="Times New Roman"/>
              </a:rPr>
              <a:t>widercontext </a:t>
            </a:r>
            <a:r>
              <a:rPr sz="703" spc="-19" dirty="0">
                <a:solidFill>
                  <a:srgbClr val="6B6B6B"/>
                </a:solidFill>
                <a:latin typeface="Arial"/>
                <a:cs typeface="Arial"/>
              </a:rPr>
              <a:t>dJ.swss</a:t>
            </a:r>
            <a:r>
              <a:rPr sz="609" i="1" spc="-19" dirty="0">
                <a:solidFill>
                  <a:srgbClr val="6B6B6B"/>
                </a:solidFill>
                <a:latin typeface="Arial"/>
                <a:cs typeface="Arial"/>
              </a:rPr>
              <a:t>the </a:t>
            </a:r>
            <a:r>
              <a:rPr sz="703" spc="-70" dirty="0">
                <a:solidFill>
                  <a:srgbClr val="6B6B6B"/>
                </a:solidFill>
                <a:latin typeface="Arial"/>
                <a:cs typeface="Arial"/>
              </a:rPr>
              <a:t>Jde.as </a:t>
            </a:r>
            <a:r>
              <a:rPr sz="656" i="1" spc="28" dirty="0">
                <a:solidFill>
                  <a:srgbClr val="6B6B6B"/>
                </a:solidFill>
                <a:latin typeface="Times New Roman"/>
                <a:cs typeface="Times New Roman"/>
              </a:rPr>
              <a:t>oehind </a:t>
            </a:r>
            <a:r>
              <a:rPr sz="609" i="1" dirty="0">
                <a:solidFill>
                  <a:srgbClr val="6B6B6B"/>
                </a:solidFill>
                <a:latin typeface="Arial"/>
                <a:cs typeface="Arial"/>
              </a:rPr>
              <a:t>the</a:t>
            </a:r>
            <a:r>
              <a:rPr sz="656" i="1" dirty="0">
                <a:solidFill>
                  <a:srgbClr val="6B6B6B"/>
                </a:solidFill>
                <a:latin typeface="Times New Roman"/>
                <a:cs typeface="Times New Roman"/>
              </a:rPr>
              <a:t>art</a:t>
            </a:r>
            <a:r>
              <a:rPr sz="703" i="1" dirty="0">
                <a:solidFill>
                  <a:srgbClr val="6B6B6B"/>
                </a:solidFill>
                <a:latin typeface="Arial"/>
                <a:cs typeface="Arial"/>
              </a:rPr>
              <a:t>won&lt;</a:t>
            </a:r>
            <a:r>
              <a:rPr sz="609" i="1" dirty="0">
                <a:solidFill>
                  <a:srgbClr val="6B6B6B"/>
                </a:solidFill>
                <a:latin typeface="Arial"/>
                <a:cs typeface="Arial"/>
              </a:rPr>
              <a:t>end</a:t>
            </a:r>
            <a:r>
              <a:rPr sz="609" i="1" spc="47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609" i="1" spc="-33" dirty="0">
                <a:solidFill>
                  <a:srgbClr val="6B6B6B"/>
                </a:solidFill>
                <a:latin typeface="Arial"/>
                <a:cs typeface="Arial"/>
              </a:rPr>
              <a:t>lhe </a:t>
            </a:r>
            <a:r>
              <a:rPr sz="703" spc="-33" dirty="0">
                <a:solidFill>
                  <a:srgbClr val="6B6B6B"/>
                </a:solidFill>
                <a:latin typeface="Arial"/>
                <a:cs typeface="Arial"/>
              </a:rPr>
              <a:t>inJenJIMs</a:t>
            </a:r>
            <a:r>
              <a:rPr sz="656" i="1" spc="-33" dirty="0">
                <a:solidFill>
                  <a:srgbClr val="6B6B6B"/>
                </a:solidFill>
                <a:latin typeface="Arial"/>
                <a:cs typeface="Arial"/>
              </a:rPr>
              <a:t>of</a:t>
            </a:r>
            <a:endParaRPr sz="656">
              <a:latin typeface="Arial"/>
              <a:cs typeface="Arial"/>
            </a:endParaRPr>
          </a:p>
          <a:p>
            <a:pPr marL="14288">
              <a:lnSpc>
                <a:spcPts val="741"/>
              </a:lnSpc>
            </a:pPr>
            <a:r>
              <a:rPr sz="609" i="1" spc="-28" dirty="0">
                <a:solidFill>
                  <a:srgbClr val="6B6B6B"/>
                </a:solidFill>
                <a:latin typeface="Arial"/>
                <a:cs typeface="Arial"/>
              </a:rPr>
              <a:t>the  </a:t>
            </a:r>
            <a:r>
              <a:rPr sz="609" i="1" spc="-5" dirty="0">
                <a:solidFill>
                  <a:srgbClr val="6B6B6B"/>
                </a:solidFill>
                <a:latin typeface="Arial"/>
                <a:cs typeface="Arial"/>
              </a:rPr>
              <a:t>phol't:)gr&amp;pher</a:t>
            </a:r>
            <a:r>
              <a:rPr sz="656" i="1" spc="-5" dirty="0">
                <a:solidFill>
                  <a:srgbClr val="6B6B6B"/>
                </a:solidFill>
                <a:latin typeface="Arial"/>
                <a:cs typeface="Arial"/>
              </a:rPr>
              <a:t>to </a:t>
            </a:r>
            <a:r>
              <a:rPr sz="656" i="1" spc="14" dirty="0">
                <a:solidFill>
                  <a:srgbClr val="6B6B6B"/>
                </a:solidFill>
                <a:latin typeface="Arial"/>
                <a:cs typeface="Arial"/>
              </a:rPr>
              <a:t>your</a:t>
            </a:r>
            <a:r>
              <a:rPr sz="609" i="1" spc="14" dirty="0">
                <a:solidFill>
                  <a:srgbClr val="6B6B6B"/>
                </a:solidFill>
                <a:latin typeface="Arial"/>
                <a:cs typeface="Arial"/>
              </a:rPr>
              <a:t>best</a:t>
            </a:r>
            <a:r>
              <a:rPr sz="656" i="1" spc="14" dirty="0">
                <a:solidFill>
                  <a:srgbClr val="6B6B6B"/>
                </a:solidFill>
                <a:latin typeface="Arial"/>
                <a:cs typeface="Arial"/>
              </a:rPr>
              <a:t>8b»ity</a:t>
            </a:r>
            <a:r>
              <a:rPr sz="656" i="1" spc="14" dirty="0">
                <a:solidFill>
                  <a:srgbClr val="939393"/>
                </a:solidFill>
                <a:latin typeface="Arial"/>
                <a:cs typeface="Arial"/>
              </a:rPr>
              <a:t>. </a:t>
            </a:r>
            <a:r>
              <a:rPr sz="656" i="1" spc="-38" dirty="0">
                <a:solidFill>
                  <a:srgbClr val="4B4B4B"/>
                </a:solidFill>
                <a:latin typeface="Arial"/>
                <a:cs typeface="Arial"/>
              </a:rPr>
              <a:t>C</a:t>
            </a:r>
            <a:r>
              <a:rPr sz="656" i="1" spc="-38" dirty="0">
                <a:solidFill>
                  <a:srgbClr val="6B6B6B"/>
                </a:solidFill>
                <a:latin typeface="Arial"/>
                <a:cs typeface="Arial"/>
              </a:rPr>
              <a:t>onskJer  </a:t>
            </a:r>
            <a:r>
              <a:rPr sz="656" i="1" spc="14" dirty="0">
                <a:solidFill>
                  <a:srgbClr val="6B6B6B"/>
                </a:solidFill>
                <a:latin typeface="Arial"/>
                <a:cs typeface="Arial"/>
              </a:rPr>
              <a:t>themoodol </a:t>
            </a:r>
            <a:r>
              <a:rPr sz="656" i="1" spc="19" dirty="0">
                <a:solidFill>
                  <a:srgbClr val="6B6B6B"/>
                </a:solidFill>
                <a:latin typeface="Arial"/>
                <a:cs typeface="Arial"/>
              </a:rPr>
              <a:t>lhe </a:t>
            </a:r>
            <a:r>
              <a:rPr sz="609" i="1" spc="23" dirty="0">
                <a:solidFill>
                  <a:srgbClr val="6B6B6B"/>
                </a:solidFill>
                <a:latin typeface="Arial"/>
                <a:cs typeface="Arial"/>
              </a:rPr>
              <a:t>l'IOlk</a:t>
            </a:r>
            <a:r>
              <a:rPr sz="656" i="1" spc="23" dirty="0">
                <a:solidFill>
                  <a:srgbClr val="6B6B6B"/>
                </a:solidFill>
                <a:latin typeface="Arial"/>
                <a:cs typeface="Arial"/>
              </a:rPr>
              <a:t>andhOwthls</a:t>
            </a:r>
            <a:r>
              <a:rPr sz="609" spc="23" dirty="0">
                <a:solidFill>
                  <a:srgbClr val="6B6B6B"/>
                </a:solidFill>
                <a:latin typeface="Arial"/>
                <a:cs typeface="Arial"/>
              </a:rPr>
              <a:t>has</a:t>
            </a:r>
            <a:r>
              <a:rPr sz="609" spc="98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609" i="1" spc="-33" dirty="0">
                <a:solidFill>
                  <a:srgbClr val="6B6B6B"/>
                </a:solidFill>
                <a:latin typeface="Arial"/>
                <a:cs typeface="Arial"/>
              </a:rPr>
              <a:t>been</a:t>
            </a:r>
            <a:r>
              <a:rPr sz="656" i="1" spc="-33" dirty="0">
                <a:solidFill>
                  <a:srgbClr val="6B6B6B"/>
                </a:solidFill>
                <a:latin typeface="Arial"/>
                <a:cs typeface="Arial"/>
              </a:rPr>
              <a:t>8Chiet.'e&lt;J?</a:t>
            </a:r>
            <a:endParaRPr sz="656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1241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63675" y="4128493"/>
            <a:ext cx="0" cy="2455664"/>
          </a:xfrm>
          <a:custGeom>
            <a:avLst/>
            <a:gdLst/>
            <a:ahLst/>
            <a:cxnLst/>
            <a:rect l="l" t="t" r="r" b="b"/>
            <a:pathLst>
              <a:path h="2619375">
                <a:moveTo>
                  <a:pt x="0" y="2619375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3" name="object 3"/>
          <p:cNvSpPr/>
          <p:nvPr/>
        </p:nvSpPr>
        <p:spPr>
          <a:xfrm>
            <a:off x="4496097" y="395883"/>
            <a:ext cx="0" cy="3741539"/>
          </a:xfrm>
          <a:custGeom>
            <a:avLst/>
            <a:gdLst/>
            <a:ahLst/>
            <a:cxnLst/>
            <a:rect l="l" t="t" r="r" b="b"/>
            <a:pathLst>
              <a:path h="3990975">
                <a:moveTo>
                  <a:pt x="0" y="3990975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4" name="object 4"/>
          <p:cNvSpPr/>
          <p:nvPr/>
        </p:nvSpPr>
        <p:spPr>
          <a:xfrm>
            <a:off x="6844605" y="395883"/>
            <a:ext cx="0" cy="3741539"/>
          </a:xfrm>
          <a:custGeom>
            <a:avLst/>
            <a:gdLst/>
            <a:ahLst/>
            <a:cxnLst/>
            <a:rect l="l" t="t" r="r" b="b"/>
            <a:pathLst>
              <a:path h="3990975">
                <a:moveTo>
                  <a:pt x="0" y="3990975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5" name="object 5"/>
          <p:cNvSpPr/>
          <p:nvPr/>
        </p:nvSpPr>
        <p:spPr>
          <a:xfrm>
            <a:off x="71437" y="4132957"/>
            <a:ext cx="9072563" cy="0"/>
          </a:xfrm>
          <a:custGeom>
            <a:avLst/>
            <a:gdLst/>
            <a:ahLst/>
            <a:cxnLst/>
            <a:rect l="l" t="t" r="r" b="b"/>
            <a:pathLst>
              <a:path w="9677400">
                <a:moveTo>
                  <a:pt x="0" y="0"/>
                </a:moveTo>
                <a:lnTo>
                  <a:pt x="96774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6" name="object 6"/>
          <p:cNvSpPr/>
          <p:nvPr/>
        </p:nvSpPr>
        <p:spPr>
          <a:xfrm>
            <a:off x="89297" y="4624089"/>
            <a:ext cx="2178844" cy="0"/>
          </a:xfrm>
          <a:custGeom>
            <a:avLst/>
            <a:gdLst/>
            <a:ahLst/>
            <a:cxnLst/>
            <a:rect l="l" t="t" r="r" b="b"/>
            <a:pathLst>
              <a:path w="2324100">
                <a:moveTo>
                  <a:pt x="0" y="0"/>
                </a:moveTo>
                <a:lnTo>
                  <a:pt x="23241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88"/>
          </a:p>
        </p:txBody>
      </p:sp>
      <p:sp>
        <p:nvSpPr>
          <p:cNvPr id="7" name="object 7"/>
          <p:cNvSpPr txBox="1"/>
          <p:nvPr/>
        </p:nvSpPr>
        <p:spPr>
          <a:xfrm>
            <a:off x="104001" y="354211"/>
            <a:ext cx="3602831" cy="2453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/>
            <a:r>
              <a:rPr sz="1594" b="1" spc="28" dirty="0">
                <a:solidFill>
                  <a:srgbClr val="050505"/>
                </a:solidFill>
                <a:latin typeface="Arial"/>
                <a:cs typeface="Arial"/>
              </a:rPr>
              <a:t>'Analysing </a:t>
            </a:r>
            <a:r>
              <a:rPr sz="1594" b="1" spc="33" dirty="0">
                <a:solidFill>
                  <a:srgbClr val="050505"/>
                </a:solidFill>
                <a:latin typeface="Arial"/>
                <a:cs typeface="Arial"/>
              </a:rPr>
              <a:t>an </a:t>
            </a:r>
            <a:r>
              <a:rPr sz="1594" b="1" spc="38" dirty="0">
                <a:solidFill>
                  <a:srgbClr val="050505"/>
                </a:solidFill>
                <a:latin typeface="Arial"/>
                <a:cs typeface="Arial"/>
              </a:rPr>
              <a:t>Image' </a:t>
            </a:r>
            <a:r>
              <a:rPr sz="1594" b="1" spc="28" dirty="0">
                <a:solidFill>
                  <a:srgbClr val="050505"/>
                </a:solidFill>
                <a:latin typeface="Arial"/>
                <a:cs typeface="Arial"/>
              </a:rPr>
              <a:t>Writing</a:t>
            </a:r>
            <a:r>
              <a:rPr sz="1594" b="1" spc="8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1594" b="1" spc="47" dirty="0">
                <a:solidFill>
                  <a:srgbClr val="050505"/>
                </a:solidFill>
                <a:latin typeface="Arial"/>
                <a:cs typeface="Arial"/>
              </a:rPr>
              <a:t>Frame</a:t>
            </a:r>
            <a:endParaRPr sz="1594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5161" y="2053828"/>
            <a:ext cx="669131" cy="12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/>
            <a:r>
              <a:rPr sz="797" i="1" spc="38" dirty="0">
                <a:solidFill>
                  <a:srgbClr val="525252"/>
                </a:solidFill>
                <a:latin typeface="Arial"/>
                <a:cs typeface="Arial"/>
              </a:rPr>
              <a:t>Insert</a:t>
            </a:r>
            <a:r>
              <a:rPr sz="797" i="1" spc="-122" dirty="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sz="797" i="1" spc="38" dirty="0">
                <a:solidFill>
                  <a:srgbClr val="525252"/>
                </a:solidFill>
                <a:latin typeface="Arial"/>
                <a:cs typeface="Arial"/>
              </a:rPr>
              <a:t>P</a:t>
            </a:r>
            <a:r>
              <a:rPr sz="797" i="1" spc="9" dirty="0">
                <a:solidFill>
                  <a:srgbClr val="6B6B6B"/>
                </a:solidFill>
                <a:latin typeface="Arial"/>
                <a:cs typeface="Arial"/>
              </a:rPr>
              <a:t>i</a:t>
            </a:r>
            <a:r>
              <a:rPr sz="797" i="1" spc="42" dirty="0">
                <a:solidFill>
                  <a:srgbClr val="424242"/>
                </a:solidFill>
                <a:latin typeface="Arial"/>
                <a:cs typeface="Arial"/>
              </a:rPr>
              <a:t>cture</a:t>
            </a:r>
            <a:endParaRPr sz="79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55718" y="375047"/>
            <a:ext cx="2147292" cy="655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622">
              <a:lnSpc>
                <a:spcPts val="1411"/>
              </a:lnSpc>
            </a:pPr>
            <a:r>
              <a:rPr sz="1219" b="1" spc="61" dirty="0">
                <a:solidFill>
                  <a:srgbClr val="050505"/>
                </a:solidFill>
                <a:latin typeface="Arial"/>
                <a:cs typeface="Arial"/>
              </a:rPr>
              <a:t>FORM</a:t>
            </a:r>
            <a:endParaRPr sz="1219">
              <a:latin typeface="Arial"/>
              <a:cs typeface="Arial"/>
            </a:endParaRPr>
          </a:p>
          <a:p>
            <a:pPr marL="11906" marR="4763" indent="19645">
              <a:lnSpc>
                <a:spcPct val="75800"/>
              </a:lnSpc>
              <a:spcBef>
                <a:spcPts val="150"/>
              </a:spcBef>
            </a:pPr>
            <a:r>
              <a:rPr sz="703" spc="-14" dirty="0">
                <a:solidFill>
                  <a:srgbClr val="6B6B6B"/>
                </a:solidFill>
                <a:latin typeface="Arial"/>
                <a:cs typeface="Arial"/>
              </a:rPr>
              <a:t>This</a:t>
            </a:r>
            <a:r>
              <a:rPr sz="609" i="1" spc="-14" dirty="0">
                <a:solidFill>
                  <a:srgbClr val="919191"/>
                </a:solidFill>
                <a:latin typeface="Arial"/>
                <a:cs typeface="Arial"/>
              </a:rPr>
              <a:t>I</a:t>
            </a:r>
            <a:r>
              <a:rPr sz="609" i="1" spc="-14" dirty="0">
                <a:solidFill>
                  <a:srgbClr val="6B6B6B"/>
                </a:solidFill>
                <a:latin typeface="Arial"/>
                <a:cs typeface="Arial"/>
              </a:rPr>
              <a:t>s </a:t>
            </a:r>
            <a:r>
              <a:rPr sz="609" i="1" spc="-28" dirty="0">
                <a:solidFill>
                  <a:srgbClr val="6B6B6B"/>
                </a:solidFill>
                <a:latin typeface="Arial"/>
                <a:cs typeface="Arial"/>
              </a:rPr>
              <a:t>lhe </a:t>
            </a:r>
            <a:r>
              <a:rPr sz="609" i="1" spc="66" dirty="0">
                <a:solidFill>
                  <a:srgbClr val="6B6B6B"/>
                </a:solidFill>
                <a:latin typeface="Arial"/>
                <a:cs typeface="Arial"/>
              </a:rPr>
              <a:t>'M&amp;een </a:t>
            </a:r>
            <a:r>
              <a:rPr sz="609" i="1" spc="33" dirty="0">
                <a:solidFill>
                  <a:srgbClr val="6B6B6B"/>
                </a:solidFill>
                <a:latin typeface="Arial"/>
                <a:cs typeface="Arial"/>
              </a:rPr>
              <a:t>Scene(Se</a:t>
            </a:r>
            <a:r>
              <a:rPr sz="609" i="1" spc="33" dirty="0">
                <a:solidFill>
                  <a:srgbClr val="525252"/>
                </a:solidFill>
                <a:latin typeface="Arial"/>
                <a:cs typeface="Arial"/>
              </a:rPr>
              <a:t>a</a:t>
            </a:r>
            <a:r>
              <a:rPr sz="609" i="1" spc="33" dirty="0">
                <a:solidFill>
                  <a:srgbClr val="6B6B6B"/>
                </a:solidFill>
                <a:latin typeface="Arial"/>
                <a:cs typeface="Arial"/>
              </a:rPr>
              <a:t>lngh </a:t>
            </a:r>
            <a:r>
              <a:rPr sz="609" i="1" spc="19" dirty="0">
                <a:solidFill>
                  <a:srgbClr val="6B6B6B"/>
                </a:solidFill>
                <a:latin typeface="Arial"/>
                <a:cs typeface="Arial"/>
              </a:rPr>
              <a:t>Scene</a:t>
            </a:r>
            <a:r>
              <a:rPr sz="609" i="1" spc="19" dirty="0">
                <a:solidFill>
                  <a:srgbClr val="919191"/>
                </a:solidFill>
                <a:latin typeface="Arial"/>
                <a:cs typeface="Arial"/>
              </a:rPr>
              <a:t>)' </a:t>
            </a:r>
            <a:r>
              <a:rPr sz="609" i="1" dirty="0">
                <a:solidFill>
                  <a:srgbClr val="919191"/>
                </a:solidFill>
                <a:latin typeface="Arial"/>
                <a:cs typeface="Arial"/>
              </a:rPr>
              <a:t>:</a:t>
            </a:r>
            <a:r>
              <a:rPr sz="609" i="1" dirty="0">
                <a:solidFill>
                  <a:srgbClr val="6B6B6B"/>
                </a:solidFill>
                <a:latin typeface="Arial"/>
                <a:cs typeface="Arial"/>
              </a:rPr>
              <a:t>- </a:t>
            </a:r>
            <a:r>
              <a:rPr sz="609" i="1" spc="28" dirty="0">
                <a:solidFill>
                  <a:srgbClr val="6B6B6B"/>
                </a:solidFill>
                <a:latin typeface="Arial"/>
                <a:cs typeface="Arial"/>
              </a:rPr>
              <a:t>describe  </a:t>
            </a:r>
            <a:r>
              <a:rPr sz="656" i="1" spc="-5" dirty="0">
                <a:solidFill>
                  <a:srgbClr val="6B6B6B"/>
                </a:solidFill>
                <a:latin typeface="Times New Roman"/>
                <a:cs typeface="Times New Roman"/>
              </a:rPr>
              <a:t>Yth81</a:t>
            </a:r>
            <a:r>
              <a:rPr sz="750" spc="-5" dirty="0">
                <a:solidFill>
                  <a:srgbClr val="919191"/>
                </a:solidFill>
                <a:latin typeface="Times New Roman"/>
                <a:cs typeface="Times New Roman"/>
              </a:rPr>
              <a:t>i</a:t>
            </a:r>
            <a:r>
              <a:rPr sz="750" spc="-5" dirty="0">
                <a:solidFill>
                  <a:srgbClr val="6B6B6B"/>
                </a:solidFill>
                <a:latin typeface="Times New Roman"/>
                <a:cs typeface="Times New Roman"/>
              </a:rPr>
              <a:t>s </a:t>
            </a:r>
            <a:r>
              <a:rPr sz="609" i="1" spc="28" dirty="0">
                <a:solidFill>
                  <a:srgbClr val="6B6B6B"/>
                </a:solidFill>
                <a:latin typeface="Arial"/>
                <a:cs typeface="Arial"/>
              </a:rPr>
              <a:t>going</a:t>
            </a:r>
            <a:r>
              <a:rPr sz="844" i="1" spc="28" dirty="0">
                <a:solidFill>
                  <a:srgbClr val="6B6B6B"/>
                </a:solidFill>
                <a:latin typeface="Times New Roman"/>
                <a:cs typeface="Times New Roman"/>
              </a:rPr>
              <a:t>on</a:t>
            </a:r>
            <a:r>
              <a:rPr sz="797" i="1" spc="28" dirty="0">
                <a:solidFill>
                  <a:srgbClr val="6B6B6B"/>
                </a:solidFill>
                <a:latin typeface="Times New Roman"/>
                <a:cs typeface="Times New Roman"/>
              </a:rPr>
              <a:t>in </a:t>
            </a:r>
            <a:r>
              <a:rPr sz="609" i="1" spc="9" dirty="0">
                <a:solidFill>
                  <a:srgbClr val="6B6B6B"/>
                </a:solidFill>
                <a:latin typeface="Arial"/>
                <a:cs typeface="Arial"/>
              </a:rPr>
              <a:t>lhe </a:t>
            </a:r>
            <a:r>
              <a:rPr sz="656" i="1" spc="23" dirty="0">
                <a:solidFill>
                  <a:srgbClr val="6B6B6B"/>
                </a:solidFill>
                <a:latin typeface="Times New Roman"/>
                <a:cs typeface="Times New Roman"/>
              </a:rPr>
              <a:t>M </a:t>
            </a:r>
            <a:r>
              <a:rPr sz="703" i="1" spc="-9" dirty="0">
                <a:solidFill>
                  <a:srgbClr val="6B6B6B"/>
                </a:solidFill>
                <a:latin typeface="Times New Roman"/>
                <a:cs typeface="Times New Roman"/>
              </a:rPr>
              <a:t>woJWpholt)gllf)h? </a:t>
            </a:r>
            <a:r>
              <a:rPr sz="656" i="1" spc="14" dirty="0">
                <a:solidFill>
                  <a:srgbClr val="6B6B6B"/>
                </a:solidFill>
                <a:latin typeface="Times New Roman"/>
                <a:cs typeface="Times New Roman"/>
              </a:rPr>
              <a:t>Explain  </a:t>
            </a:r>
            <a:r>
              <a:rPr sz="703" i="1" spc="-33" dirty="0">
                <a:solidFill>
                  <a:srgbClr val="6B6B6B"/>
                </a:solidFill>
                <a:latin typeface="Arial"/>
                <a:cs typeface="Arial"/>
              </a:rPr>
              <a:t>ob}ecovely </a:t>
            </a:r>
            <a:r>
              <a:rPr sz="609" i="1" spc="-42" dirty="0">
                <a:solidFill>
                  <a:srgbClr val="6B6B6B"/>
                </a:solidFill>
                <a:latin typeface="Arial"/>
                <a:cs typeface="Arial"/>
              </a:rPr>
              <a:t>Md   </a:t>
            </a:r>
            <a:r>
              <a:rPr sz="703" i="1" spc="-38" dirty="0">
                <a:solidFill>
                  <a:srgbClr val="6B6B6B"/>
                </a:solidFill>
                <a:latin typeface="Arial"/>
                <a:cs typeface="Arial"/>
              </a:rPr>
              <a:t>hMestJy</a:t>
            </a:r>
            <a:r>
              <a:rPr sz="703" i="1" spc="-38" dirty="0">
                <a:solidFill>
                  <a:srgbClr val="919191"/>
                </a:solidFill>
                <a:latin typeface="Arial"/>
                <a:cs typeface="Arial"/>
              </a:rPr>
              <a:t>. </a:t>
            </a:r>
            <a:r>
              <a:rPr sz="656" i="1" spc="19" dirty="0">
                <a:solidFill>
                  <a:srgbClr val="6B6B6B"/>
                </a:solidFill>
                <a:latin typeface="Times New Roman"/>
                <a:cs typeface="Times New Roman"/>
              </a:rPr>
              <a:t>lmagJne</a:t>
            </a:r>
            <a:r>
              <a:rPr sz="703" i="1" spc="19" dirty="0">
                <a:solidFill>
                  <a:srgbClr val="6B6B6B"/>
                </a:solidFill>
                <a:latin typeface="Arial"/>
                <a:cs typeface="Arial"/>
              </a:rPr>
              <a:t>yous,e </a:t>
            </a:r>
            <a:r>
              <a:rPr sz="703" i="1" spc="-19" dirty="0">
                <a:solidFill>
                  <a:srgbClr val="6B6B6B"/>
                </a:solidFill>
                <a:latin typeface="Times New Roman"/>
                <a:cs typeface="Times New Roman"/>
              </a:rPr>
              <a:t>trying </a:t>
            </a:r>
            <a:r>
              <a:rPr sz="609" i="1" spc="-9" dirty="0">
                <a:solidFill>
                  <a:srgbClr val="6B6B6B"/>
                </a:solidFill>
                <a:latin typeface="Arial"/>
                <a:cs typeface="Arial"/>
              </a:rPr>
              <a:t>ID</a:t>
            </a:r>
            <a:r>
              <a:rPr sz="609" i="1" spc="-107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703" i="1" spc="-19" dirty="0">
                <a:solidFill>
                  <a:srgbClr val="6B6B6B"/>
                </a:solidFill>
                <a:latin typeface="Arial"/>
                <a:cs typeface="Arial"/>
              </a:rPr>
              <a:t>explain</a:t>
            </a:r>
            <a:endParaRPr sz="703">
              <a:latin typeface="Arial"/>
              <a:cs typeface="Arial"/>
            </a:endParaRPr>
          </a:p>
          <a:p>
            <a:pPr marL="22622">
              <a:spcBef>
                <a:spcPts val="19"/>
              </a:spcBef>
            </a:pPr>
            <a:r>
              <a:rPr sz="609" i="1" spc="-14" dirty="0">
                <a:solidFill>
                  <a:srgbClr val="6B6B6B"/>
                </a:solidFill>
                <a:latin typeface="Arial"/>
                <a:cs typeface="Arial"/>
              </a:rPr>
              <a:t>lhe </a:t>
            </a:r>
            <a:r>
              <a:rPr sz="563" i="1" spc="-14" dirty="0">
                <a:solidFill>
                  <a:srgbClr val="6B6B6B"/>
                </a:solidFill>
                <a:latin typeface="Times New Roman"/>
                <a:cs typeface="Times New Roman"/>
              </a:rPr>
              <a:t>8/l  </a:t>
            </a:r>
            <a:r>
              <a:rPr sz="563" i="1" spc="28" dirty="0">
                <a:solidFill>
                  <a:srgbClr val="6B6B6B"/>
                </a:solidFill>
                <a:latin typeface="Arial"/>
                <a:cs typeface="Arial"/>
              </a:rPr>
              <a:t>WOik </a:t>
            </a:r>
            <a:r>
              <a:rPr sz="563" i="1" spc="-9" dirty="0">
                <a:solidFill>
                  <a:srgbClr val="6B6B6B"/>
                </a:solidFill>
                <a:latin typeface="Arial"/>
                <a:cs typeface="Arial"/>
              </a:rPr>
              <a:t>IDsomeo,&gt;eO!Ae-1'</a:t>
            </a:r>
            <a:r>
              <a:rPr sz="563" i="1" spc="-84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563" i="1" spc="33" dirty="0">
                <a:solidFill>
                  <a:srgbClr val="6B6B6B"/>
                </a:solidFill>
                <a:latin typeface="Arial"/>
                <a:cs typeface="Arial"/>
              </a:rPr>
              <a:t>ll&gt;elelephol&gt;e8ndlr&amp;l}SCl10e</a:t>
            </a:r>
            <a:endParaRPr sz="563">
              <a:latin typeface="Arial"/>
              <a:cs typeface="Arial"/>
            </a:endParaRPr>
          </a:p>
          <a:p>
            <a:pPr marL="22622">
              <a:spcBef>
                <a:spcPts val="38"/>
              </a:spcBef>
            </a:pPr>
            <a:r>
              <a:rPr sz="609" i="1" spc="9" dirty="0">
                <a:solidFill>
                  <a:srgbClr val="6B6B6B"/>
                </a:solidFill>
                <a:latin typeface="Arial"/>
                <a:cs typeface="Arial"/>
              </a:rPr>
              <a:t>lll8tmesS8{Je</a:t>
            </a:r>
            <a:r>
              <a:rPr sz="609" i="1" spc="9" dirty="0">
                <a:solidFill>
                  <a:srgbClr val="919191"/>
                </a:solidFill>
                <a:latin typeface="Arial"/>
                <a:cs typeface="Arial"/>
              </a:rPr>
              <a:t>.</a:t>
            </a:r>
            <a:endParaRPr sz="609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13959" y="366117"/>
            <a:ext cx="2071688" cy="552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027">
              <a:lnSpc>
                <a:spcPts val="1411"/>
              </a:lnSpc>
            </a:pPr>
            <a:r>
              <a:rPr sz="1219" b="1" spc="38" dirty="0">
                <a:solidFill>
                  <a:srgbClr val="050505"/>
                </a:solidFill>
                <a:latin typeface="Arial"/>
                <a:cs typeface="Arial"/>
              </a:rPr>
              <a:t>PROCESS</a:t>
            </a:r>
            <a:endParaRPr sz="1219">
              <a:latin typeface="Arial"/>
              <a:cs typeface="Arial"/>
            </a:endParaRPr>
          </a:p>
          <a:p>
            <a:pPr marL="14288">
              <a:lnSpc>
                <a:spcPts val="722"/>
              </a:lnSpc>
            </a:pPr>
            <a:r>
              <a:rPr sz="656" i="1" spc="56" dirty="0">
                <a:solidFill>
                  <a:srgbClr val="525252"/>
                </a:solidFill>
                <a:latin typeface="Times New Roman"/>
                <a:cs typeface="Times New Roman"/>
              </a:rPr>
              <a:t>W</a:t>
            </a:r>
            <a:r>
              <a:rPr sz="656" i="1" spc="56" dirty="0">
                <a:solidFill>
                  <a:srgbClr val="6B6B6B"/>
                </a:solidFill>
                <a:latin typeface="Times New Roman"/>
                <a:cs typeface="Times New Roman"/>
              </a:rPr>
              <a:t>M</a:t>
            </a:r>
            <a:r>
              <a:rPr sz="656" i="1" spc="-14" dirty="0">
                <a:solidFill>
                  <a:srgbClr val="6B6B6B"/>
                </a:solidFill>
                <a:latin typeface="Times New Roman"/>
                <a:cs typeface="Times New Roman"/>
              </a:rPr>
              <a:t> </a:t>
            </a:r>
            <a:r>
              <a:rPr sz="656" i="1" spc="9" dirty="0">
                <a:solidFill>
                  <a:srgbClr val="6B6B6B"/>
                </a:solidFill>
                <a:latin typeface="Times New Roman"/>
                <a:cs typeface="Times New Roman"/>
              </a:rPr>
              <a:t>I</a:t>
            </a:r>
            <a:r>
              <a:rPr sz="656" i="1" spc="-103" dirty="0">
                <a:solidFill>
                  <a:srgbClr val="6B6B6B"/>
                </a:solidFill>
                <a:latin typeface="Times New Roman"/>
                <a:cs typeface="Times New Roman"/>
              </a:rPr>
              <a:t> </a:t>
            </a:r>
            <a:r>
              <a:rPr sz="609" spc="14" dirty="0">
                <a:solidFill>
                  <a:srgbClr val="6B6B6B"/>
                </a:solidFill>
                <a:latin typeface="Arial"/>
                <a:cs typeface="Arial"/>
              </a:rPr>
              <a:t>has</a:t>
            </a:r>
            <a:r>
              <a:rPr sz="609" spc="7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609" i="1" spc="9" dirty="0">
                <a:solidFill>
                  <a:srgbClr val="6B6B6B"/>
                </a:solidFill>
                <a:latin typeface="Arial"/>
                <a:cs typeface="Arial"/>
              </a:rPr>
              <a:t>the</a:t>
            </a:r>
            <a:r>
              <a:rPr sz="609" i="1" spc="33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656" i="1" spc="9" dirty="0">
                <a:solidFill>
                  <a:srgbClr val="6B6B6B"/>
                </a:solidFill>
                <a:latin typeface="Times New Roman"/>
                <a:cs typeface="Times New Roman"/>
              </a:rPr>
              <a:t>st</a:t>
            </a:r>
            <a:r>
              <a:rPr sz="656" i="1" spc="47" dirty="0">
                <a:solidFill>
                  <a:srgbClr val="6B6B6B"/>
                </a:solidFill>
                <a:latin typeface="Times New Roman"/>
                <a:cs typeface="Times New Roman"/>
              </a:rPr>
              <a:t> </a:t>
            </a:r>
            <a:r>
              <a:rPr sz="656" i="1" spc="23" dirty="0">
                <a:solidFill>
                  <a:srgbClr val="919191"/>
                </a:solidFill>
                <a:latin typeface="Times New Roman"/>
                <a:cs typeface="Times New Roman"/>
              </a:rPr>
              <a:t>l</a:t>
            </a:r>
            <a:r>
              <a:rPr sz="656" i="1" spc="23" dirty="0">
                <a:solidFill>
                  <a:srgbClr val="6B6B6B"/>
                </a:solidFill>
                <a:latin typeface="Times New Roman"/>
                <a:cs typeface="Times New Roman"/>
              </a:rPr>
              <a:t>sl</a:t>
            </a:r>
            <a:r>
              <a:rPr sz="656" i="1" spc="38" dirty="0">
                <a:solidFill>
                  <a:srgbClr val="6B6B6B"/>
                </a:solidFill>
                <a:latin typeface="Times New Roman"/>
                <a:cs typeface="Times New Roman"/>
              </a:rPr>
              <a:t> </a:t>
            </a:r>
            <a:r>
              <a:rPr sz="656" i="1" spc="33" dirty="0">
                <a:solidFill>
                  <a:srgbClr val="6B6B6B"/>
                </a:solidFill>
                <a:latin typeface="Times New Roman"/>
                <a:cs typeface="Times New Roman"/>
              </a:rPr>
              <a:t>used</a:t>
            </a:r>
            <a:r>
              <a:rPr sz="656" i="1" spc="5" dirty="0">
                <a:solidFill>
                  <a:srgbClr val="6B6B6B"/>
                </a:solidFill>
                <a:latin typeface="Times New Roman"/>
                <a:cs typeface="Times New Roman"/>
              </a:rPr>
              <a:t> </a:t>
            </a:r>
            <a:r>
              <a:rPr sz="609" spc="28" dirty="0">
                <a:solidFill>
                  <a:srgbClr val="6B6B6B"/>
                </a:solidFill>
                <a:latin typeface="Arial"/>
                <a:cs typeface="Arial"/>
              </a:rPr>
              <a:t>,o</a:t>
            </a:r>
            <a:r>
              <a:rPr sz="609" spc="-7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656" i="1" spc="75" dirty="0">
                <a:solidFill>
                  <a:srgbClr val="6B6B6B"/>
                </a:solidFill>
                <a:latin typeface="Times New Roman"/>
                <a:cs typeface="Times New Roman"/>
              </a:rPr>
              <a:t>make</a:t>
            </a:r>
            <a:r>
              <a:rPr sz="656" i="1" spc="-33" dirty="0">
                <a:solidFill>
                  <a:srgbClr val="6B6B6B"/>
                </a:solidFill>
                <a:latin typeface="Times New Roman"/>
                <a:cs typeface="Times New Roman"/>
              </a:rPr>
              <a:t> </a:t>
            </a:r>
            <a:r>
              <a:rPr sz="609" i="1" spc="47" dirty="0">
                <a:solidFill>
                  <a:srgbClr val="6B6B6B"/>
                </a:solidFill>
                <a:latin typeface="Arial"/>
                <a:cs typeface="Arial"/>
              </a:rPr>
              <a:t>lhe</a:t>
            </a:r>
            <a:r>
              <a:rPr sz="563" i="1" spc="47" dirty="0">
                <a:solidFill>
                  <a:srgbClr val="6B6B6B"/>
                </a:solidFill>
                <a:latin typeface="Times New Roman"/>
                <a:cs typeface="Times New Roman"/>
              </a:rPr>
              <a:t>8lt</a:t>
            </a:r>
            <a:r>
              <a:rPr sz="563" i="1" spc="84" dirty="0">
                <a:solidFill>
                  <a:srgbClr val="6B6B6B"/>
                </a:solidFill>
                <a:latin typeface="Times New Roman"/>
                <a:cs typeface="Times New Roman"/>
              </a:rPr>
              <a:t> </a:t>
            </a:r>
            <a:r>
              <a:rPr sz="703" i="1" spc="-70" dirty="0">
                <a:solidFill>
                  <a:srgbClr val="6B6B6B"/>
                </a:solidFill>
                <a:latin typeface="Arial"/>
                <a:cs typeface="Arial"/>
              </a:rPr>
              <a:t>won&lt;?</a:t>
            </a:r>
            <a:r>
              <a:rPr sz="703" i="1" spc="-66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703" i="1" spc="-14" dirty="0">
                <a:solidFill>
                  <a:srgbClr val="6B6B6B"/>
                </a:solidFill>
                <a:latin typeface="Times New Roman"/>
                <a:cs typeface="Times New Roman"/>
              </a:rPr>
              <a:t>Con.sider</a:t>
            </a:r>
            <a:endParaRPr sz="703">
              <a:latin typeface="Times New Roman"/>
              <a:cs typeface="Times New Roman"/>
            </a:endParaRPr>
          </a:p>
          <a:p>
            <a:pPr marL="11906" marR="92869" indent="7739">
              <a:lnSpc>
                <a:spcPct val="72900"/>
              </a:lnSpc>
              <a:spcBef>
                <a:spcPts val="155"/>
              </a:spcBef>
            </a:pPr>
            <a:r>
              <a:rPr sz="609" i="1" spc="-14" dirty="0">
                <a:solidFill>
                  <a:srgbClr val="6B6B6B"/>
                </a:solidFill>
                <a:latin typeface="Arial"/>
                <a:cs typeface="Arial"/>
              </a:rPr>
              <a:t>the </a:t>
            </a:r>
            <a:r>
              <a:rPr sz="609" i="1" spc="-28" dirty="0">
                <a:solidFill>
                  <a:srgbClr val="6B6B6B"/>
                </a:solidFill>
                <a:latin typeface="Arial"/>
                <a:cs typeface="Arial"/>
              </a:rPr>
              <a:t>ma1enaJ.sand </a:t>
            </a:r>
            <a:r>
              <a:rPr sz="609" i="1" spc="61" dirty="0">
                <a:solidFill>
                  <a:srgbClr val="6B6B6B"/>
                </a:solidFill>
                <a:latin typeface="Arial"/>
                <a:cs typeface="Arial"/>
              </a:rPr>
              <a:t>media </a:t>
            </a:r>
            <a:r>
              <a:rPr sz="563" i="1" spc="-42" dirty="0">
                <a:solidFill>
                  <a:srgbClr val="6B6B6B"/>
                </a:solidFill>
                <a:latin typeface="Times New Roman"/>
                <a:cs typeface="Times New Roman"/>
              </a:rPr>
              <a:t>If</a:t>
            </a:r>
            <a:r>
              <a:rPr sz="703" spc="-42" dirty="0">
                <a:solidFill>
                  <a:srgbClr val="6B6B6B"/>
                </a:solidFill>
                <a:latin typeface="Arial"/>
                <a:cs typeface="Arial"/>
              </a:rPr>
              <a:t>a</a:t>
            </a:r>
            <a:r>
              <a:rPr sz="703" i="1" spc="-42" dirty="0">
                <a:solidFill>
                  <a:srgbClr val="6B6B6B"/>
                </a:solidFill>
                <a:latin typeface="Arial"/>
                <a:cs typeface="Arial"/>
              </a:rPr>
              <a:t>phOl:ogr&amp;</a:t>
            </a:r>
            <a:r>
              <a:rPr sz="703" i="1" spc="-42" dirty="0">
                <a:solidFill>
                  <a:srgbClr val="919191"/>
                </a:solidFill>
                <a:latin typeface="Arial"/>
                <a:cs typeface="Arial"/>
              </a:rPr>
              <a:t>,</a:t>
            </a:r>
            <a:r>
              <a:rPr sz="703" i="1" spc="-42" dirty="0">
                <a:solidFill>
                  <a:srgbClr val="6B6B6B"/>
                </a:solidFill>
                <a:latin typeface="Arial"/>
                <a:cs typeface="Arial"/>
              </a:rPr>
              <a:t>ph </a:t>
            </a:r>
            <a:r>
              <a:rPr sz="609" i="1" spc="9" dirty="0">
                <a:solidFill>
                  <a:srgbClr val="6B6B6B"/>
                </a:solidFill>
                <a:latin typeface="Arial"/>
                <a:cs typeface="Arial"/>
              </a:rPr>
              <a:t>wh81</a:t>
            </a:r>
            <a:r>
              <a:rPr sz="516" i="1" spc="9" dirty="0">
                <a:solidFill>
                  <a:srgbClr val="6B6B6B"/>
                </a:solidFill>
                <a:latin typeface="Arial"/>
                <a:cs typeface="Arial"/>
              </a:rPr>
              <a:t>8le </a:t>
            </a:r>
            <a:r>
              <a:rPr sz="609" i="1" spc="14" dirty="0">
                <a:solidFill>
                  <a:srgbClr val="6B6B6B"/>
                </a:solidFill>
                <a:latin typeface="Arial"/>
                <a:cs typeface="Arial"/>
              </a:rPr>
              <a:t>lhe  </a:t>
            </a:r>
            <a:r>
              <a:rPr sz="703" i="1" spc="-38" dirty="0">
                <a:solidFill>
                  <a:srgbClr val="6B6B6B"/>
                </a:solidFill>
                <a:latin typeface="Arial"/>
                <a:cs typeface="Arial"/>
              </a:rPr>
              <a:t>bgtwngconsider81</a:t>
            </a:r>
            <a:r>
              <a:rPr sz="703" i="1" spc="-38" dirty="0">
                <a:solidFill>
                  <a:srgbClr val="919191"/>
                </a:solidFill>
                <a:latin typeface="Arial"/>
                <a:cs typeface="Arial"/>
              </a:rPr>
              <a:t>J</a:t>
            </a:r>
            <a:r>
              <a:rPr sz="703" i="1" spc="-38" dirty="0">
                <a:solidFill>
                  <a:srgbClr val="6B6B6B"/>
                </a:solidFill>
                <a:latin typeface="Arial"/>
                <a:cs typeface="Arial"/>
              </a:rPr>
              <a:t>ons? </a:t>
            </a:r>
            <a:r>
              <a:rPr sz="703" i="1" spc="-19" dirty="0">
                <a:solidFill>
                  <a:srgbClr val="6B6B6B"/>
                </a:solidFill>
                <a:latin typeface="Arial"/>
                <a:cs typeface="Arial"/>
              </a:rPr>
              <a:t>HH </a:t>
            </a:r>
            <a:r>
              <a:rPr sz="797" i="1" dirty="0">
                <a:solidFill>
                  <a:srgbClr val="6B6B6B"/>
                </a:solidFill>
                <a:latin typeface="Times New Roman"/>
                <a:cs typeface="Times New Roman"/>
              </a:rPr>
              <a:t>ii</a:t>
            </a:r>
            <a:r>
              <a:rPr sz="703" i="1" dirty="0">
                <a:solidFill>
                  <a:srgbClr val="6B6B6B"/>
                </a:solidFill>
                <a:latin typeface="Arial"/>
                <a:cs typeface="Arial"/>
              </a:rPr>
              <a:t>been,resented </a:t>
            </a:r>
            <a:r>
              <a:rPr sz="703" i="1" spc="28" dirty="0">
                <a:solidFill>
                  <a:srgbClr val="6B6B6B"/>
                </a:solidFill>
                <a:latin typeface="Times New Roman"/>
                <a:cs typeface="Times New Roman"/>
              </a:rPr>
              <a:t>In</a:t>
            </a:r>
            <a:r>
              <a:rPr sz="703" spc="28" dirty="0">
                <a:solidFill>
                  <a:srgbClr val="6B6B6B"/>
                </a:solidFill>
                <a:latin typeface="Arial"/>
                <a:cs typeface="Arial"/>
              </a:rPr>
              <a:t>a  </a:t>
            </a:r>
            <a:r>
              <a:rPr sz="703" i="1" spc="-38" dirty="0">
                <a:solidFill>
                  <a:srgbClr val="6B6B6B"/>
                </a:solidFill>
                <a:latin typeface="Arial"/>
                <a:cs typeface="Arial"/>
              </a:rPr>
              <a:t>specJaJway </a:t>
            </a:r>
            <a:r>
              <a:rPr sz="703" i="1" spc="-23" dirty="0">
                <a:solidFill>
                  <a:srgbClr val="6B6B6B"/>
                </a:solidFill>
                <a:latin typeface="Times New Roman"/>
                <a:cs typeface="Times New Roman"/>
              </a:rPr>
              <a:t>I.e</a:t>
            </a:r>
            <a:r>
              <a:rPr sz="703" i="1" spc="-23" dirty="0">
                <a:solidFill>
                  <a:srgbClr val="919191"/>
                </a:solidFill>
                <a:latin typeface="Times New Roman"/>
                <a:cs typeface="Times New Roman"/>
              </a:rPr>
              <a:t>. </a:t>
            </a:r>
            <a:r>
              <a:rPr sz="797" spc="-38" dirty="0">
                <a:solidFill>
                  <a:srgbClr val="6B6B6B"/>
                </a:solidFill>
                <a:latin typeface="Times New Roman"/>
                <a:cs typeface="Times New Roman"/>
              </a:rPr>
              <a:t>es  </a:t>
            </a:r>
            <a:r>
              <a:rPr sz="703" i="1" spc="-66" dirty="0">
                <a:solidFill>
                  <a:srgbClr val="6B6B6B"/>
                </a:solidFill>
                <a:latin typeface="Times New Roman"/>
                <a:cs typeface="Times New Roman"/>
              </a:rPr>
              <a:t>M</a:t>
            </a:r>
            <a:r>
              <a:rPr sz="703" i="1" spc="38" dirty="0">
                <a:solidFill>
                  <a:srgbClr val="6B6B6B"/>
                </a:solidFill>
                <a:latin typeface="Times New Roman"/>
                <a:cs typeface="Times New Roman"/>
              </a:rPr>
              <a:t> </a:t>
            </a:r>
            <a:r>
              <a:rPr sz="703" i="1" spc="-28" dirty="0">
                <a:solidFill>
                  <a:srgbClr val="6B6B6B"/>
                </a:solidFill>
                <a:latin typeface="Times New Roman"/>
                <a:cs typeface="Times New Roman"/>
              </a:rPr>
              <a:t>insl9N81ion?</a:t>
            </a:r>
            <a:endParaRPr sz="70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687" y="4162425"/>
            <a:ext cx="39112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 marR="4763" indent="5953">
              <a:lnSpc>
                <a:spcPts val="984"/>
              </a:lnSpc>
            </a:pPr>
            <a:r>
              <a:rPr sz="797" spc="-23" dirty="0">
                <a:solidFill>
                  <a:srgbClr val="262626"/>
                </a:solidFill>
                <a:latin typeface="Arial"/>
                <a:cs typeface="Arial"/>
              </a:rPr>
              <a:t>T</a:t>
            </a:r>
            <a:r>
              <a:rPr sz="797" spc="-23" dirty="0">
                <a:solidFill>
                  <a:srgbClr val="050505"/>
                </a:solidFill>
                <a:latin typeface="Arial"/>
                <a:cs typeface="Arial"/>
              </a:rPr>
              <a:t>I</a:t>
            </a:r>
            <a:r>
              <a:rPr sz="797" spc="-23" dirty="0">
                <a:solidFill>
                  <a:srgbClr val="262626"/>
                </a:solidFill>
                <a:latin typeface="Arial"/>
                <a:cs typeface="Arial"/>
              </a:rPr>
              <a:t>TL</a:t>
            </a:r>
            <a:r>
              <a:rPr sz="797" spc="-23" dirty="0">
                <a:solidFill>
                  <a:srgbClr val="424242"/>
                </a:solidFill>
                <a:latin typeface="Arial"/>
                <a:cs typeface="Arial"/>
              </a:rPr>
              <a:t>E:  </a:t>
            </a:r>
            <a:r>
              <a:rPr sz="891" spc="-70" dirty="0">
                <a:solidFill>
                  <a:srgbClr val="262626"/>
                </a:solidFill>
                <a:latin typeface="Times New Roman"/>
                <a:cs typeface="Times New Roman"/>
              </a:rPr>
              <a:t>D</a:t>
            </a:r>
            <a:r>
              <a:rPr sz="891" spc="-70" dirty="0">
                <a:solidFill>
                  <a:srgbClr val="525252"/>
                </a:solidFill>
                <a:latin typeface="Times New Roman"/>
                <a:cs typeface="Times New Roman"/>
              </a:rPr>
              <a:t>ATE:  </a:t>
            </a:r>
            <a:r>
              <a:rPr sz="797" spc="-42" dirty="0">
                <a:solidFill>
                  <a:srgbClr val="525252"/>
                </a:solidFill>
                <a:latin typeface="Arial"/>
                <a:cs typeface="Arial"/>
              </a:rPr>
              <a:t>A</a:t>
            </a:r>
            <a:r>
              <a:rPr sz="797" spc="28" dirty="0">
                <a:solidFill>
                  <a:srgbClr val="525252"/>
                </a:solidFill>
                <a:latin typeface="Arial"/>
                <a:cs typeface="Arial"/>
              </a:rPr>
              <a:t>R</a:t>
            </a:r>
            <a:r>
              <a:rPr sz="797" spc="-5" dirty="0">
                <a:solidFill>
                  <a:srgbClr val="262626"/>
                </a:solidFill>
                <a:latin typeface="Arial"/>
                <a:cs typeface="Arial"/>
              </a:rPr>
              <a:t>T</a:t>
            </a:r>
            <a:r>
              <a:rPr sz="797" spc="-98" dirty="0">
                <a:solidFill>
                  <a:srgbClr val="262626"/>
                </a:solidFill>
                <a:latin typeface="Arial"/>
                <a:cs typeface="Arial"/>
              </a:rPr>
              <a:t>I</a:t>
            </a:r>
            <a:r>
              <a:rPr sz="797" spc="-28" dirty="0">
                <a:solidFill>
                  <a:srgbClr val="424242"/>
                </a:solidFill>
                <a:latin typeface="Arial"/>
                <a:cs typeface="Arial"/>
              </a:rPr>
              <a:t>S</a:t>
            </a:r>
            <a:r>
              <a:rPr sz="797" spc="-56" dirty="0">
                <a:solidFill>
                  <a:srgbClr val="262626"/>
                </a:solidFill>
                <a:latin typeface="Arial"/>
                <a:cs typeface="Arial"/>
              </a:rPr>
              <a:t>T</a:t>
            </a:r>
            <a:r>
              <a:rPr sz="797" spc="-5" dirty="0">
                <a:solidFill>
                  <a:srgbClr val="525252"/>
                </a:solidFill>
                <a:latin typeface="Arial"/>
                <a:cs typeface="Arial"/>
              </a:rPr>
              <a:t>:</a:t>
            </a:r>
            <a:endParaRPr sz="797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87" y="4661297"/>
            <a:ext cx="1952029" cy="3630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55">
              <a:lnSpc>
                <a:spcPts val="1402"/>
              </a:lnSpc>
            </a:pPr>
            <a:r>
              <a:rPr sz="1219" b="1" spc="33" dirty="0">
                <a:solidFill>
                  <a:srgbClr val="050505"/>
                </a:solidFill>
                <a:latin typeface="Arial"/>
                <a:cs typeface="Arial"/>
              </a:rPr>
              <a:t>KEYWORDS</a:t>
            </a:r>
            <a:endParaRPr sz="1219">
              <a:latin typeface="Arial"/>
              <a:cs typeface="Arial"/>
            </a:endParaRPr>
          </a:p>
          <a:p>
            <a:pPr marL="11906">
              <a:lnSpc>
                <a:spcPts val="722"/>
              </a:lnSpc>
            </a:pPr>
            <a:r>
              <a:rPr sz="609" i="1" spc="19" dirty="0">
                <a:solidFill>
                  <a:srgbClr val="525252"/>
                </a:solidFill>
                <a:latin typeface="Arial"/>
                <a:cs typeface="Arial"/>
              </a:rPr>
              <a:t>W</a:t>
            </a:r>
            <a:r>
              <a:rPr sz="609" i="1" spc="19" dirty="0">
                <a:solidFill>
                  <a:srgbClr val="6B6B6B"/>
                </a:solidFill>
                <a:latin typeface="Arial"/>
                <a:cs typeface="Arial"/>
              </a:rPr>
              <a:t>nt </a:t>
            </a:r>
            <a:r>
              <a:rPr sz="609" i="1" spc="14" dirty="0">
                <a:solidFill>
                  <a:srgbClr val="6B6B6B"/>
                </a:solidFill>
                <a:latin typeface="Arial"/>
                <a:cs typeface="Arial"/>
              </a:rPr>
              <a:t>edown </a:t>
            </a:r>
            <a:r>
              <a:rPr sz="609" i="1" spc="9" dirty="0">
                <a:solidFill>
                  <a:srgbClr val="6B6B6B"/>
                </a:solidFill>
                <a:latin typeface="Arial"/>
                <a:cs typeface="Arial"/>
              </a:rPr>
              <a:t>a,¥</a:t>
            </a:r>
            <a:r>
              <a:rPr sz="609" i="1" spc="-14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609" i="1" spc="9" dirty="0">
                <a:solidFill>
                  <a:srgbClr val="6B6B6B"/>
                </a:solidFill>
                <a:latin typeface="Arial"/>
                <a:cs typeface="Arial"/>
              </a:rPr>
              <a:t>xey </a:t>
            </a:r>
            <a:r>
              <a:rPr sz="609" i="1" spc="42" dirty="0">
                <a:solidFill>
                  <a:srgbClr val="6B6B6B"/>
                </a:solidFill>
                <a:latin typeface="Arial"/>
                <a:cs typeface="Arial"/>
              </a:rPr>
              <a:t>wordsyousssod81ew</a:t>
            </a:r>
            <a:r>
              <a:rPr sz="609" i="1" spc="42" dirty="0">
                <a:solidFill>
                  <a:srgbClr val="919191"/>
                </a:solidFill>
                <a:latin typeface="Arial"/>
                <a:cs typeface="Arial"/>
              </a:rPr>
              <a:t>i</a:t>
            </a:r>
            <a:r>
              <a:rPr sz="609" i="1" spc="42" dirty="0">
                <a:solidFill>
                  <a:srgbClr val="6B6B6B"/>
                </a:solidFill>
                <a:latin typeface="Arial"/>
                <a:cs typeface="Arial"/>
              </a:rPr>
              <a:t>lt) </a:t>
            </a:r>
            <a:r>
              <a:rPr sz="656" spc="-169" dirty="0">
                <a:solidFill>
                  <a:srgbClr val="6B6B6B"/>
                </a:solidFill>
                <a:latin typeface="Arial"/>
                <a:cs typeface="Arial"/>
              </a:rPr>
              <a:t>11&gt;</a:t>
            </a:r>
            <a:r>
              <a:rPr sz="656" spc="-169" dirty="0">
                <a:solidFill>
                  <a:srgbClr val="919191"/>
                </a:solidFill>
                <a:latin typeface="Arial"/>
                <a:cs typeface="Arial"/>
              </a:rPr>
              <a:t>J</a:t>
            </a:r>
            <a:r>
              <a:rPr sz="656" spc="-169" dirty="0">
                <a:solidFill>
                  <a:srgbClr val="6B6B6B"/>
                </a:solidFill>
                <a:latin typeface="Arial"/>
                <a:cs typeface="Arial"/>
              </a:rPr>
              <a:t>s         </a:t>
            </a:r>
            <a:r>
              <a:rPr sz="656" spc="5" dirty="0">
                <a:solidFill>
                  <a:srgbClr val="6B6B6B"/>
                </a:solidFill>
                <a:latin typeface="Arial"/>
                <a:cs typeface="Arial"/>
              </a:rPr>
              <a:t>81t</a:t>
            </a:r>
            <a:endParaRPr sz="656">
              <a:latin typeface="Arial"/>
              <a:cs typeface="Arial"/>
            </a:endParaRPr>
          </a:p>
          <a:p>
            <a:pPr marL="11906">
              <a:spcBef>
                <a:spcPts val="33"/>
              </a:spcBef>
            </a:pPr>
            <a:r>
              <a:rPr sz="609" i="1" spc="-56" dirty="0">
                <a:solidFill>
                  <a:srgbClr val="6B6B6B"/>
                </a:solidFill>
                <a:latin typeface="Arial"/>
                <a:cs typeface="Arial"/>
              </a:rPr>
              <a:t>WOrl&lt;</a:t>
            </a:r>
            <a:r>
              <a:rPr sz="609" i="1" spc="-56" dirty="0">
                <a:solidFill>
                  <a:srgbClr val="919191"/>
                </a:solidFill>
                <a:latin typeface="Arial"/>
                <a:cs typeface="Arial"/>
              </a:rPr>
              <a:t>.</a:t>
            </a:r>
            <a:endParaRPr sz="609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44620" y="4241602"/>
            <a:ext cx="2215753" cy="564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288" algn="just">
              <a:lnSpc>
                <a:spcPts val="1411"/>
              </a:lnSpc>
            </a:pPr>
            <a:r>
              <a:rPr sz="1219" b="1" spc="47" dirty="0">
                <a:solidFill>
                  <a:srgbClr val="050505"/>
                </a:solidFill>
                <a:latin typeface="Arial"/>
                <a:cs typeface="Arial"/>
              </a:rPr>
              <a:t>CONTENT</a:t>
            </a:r>
            <a:endParaRPr sz="1219">
              <a:latin typeface="Arial"/>
              <a:cs typeface="Arial"/>
            </a:endParaRPr>
          </a:p>
          <a:p>
            <a:pPr marL="14883" algn="just">
              <a:lnSpc>
                <a:spcPts val="638"/>
              </a:lnSpc>
            </a:pPr>
            <a:r>
              <a:rPr sz="703" i="1" spc="19" dirty="0">
                <a:solidFill>
                  <a:srgbClr val="6B6B6B"/>
                </a:solidFill>
                <a:latin typeface="Times New Roman"/>
                <a:cs typeface="Times New Roman"/>
              </a:rPr>
              <a:t>Havingreseetehed </a:t>
            </a:r>
            <a:r>
              <a:rPr sz="703" i="1" spc="-14" dirty="0">
                <a:solidFill>
                  <a:srgbClr val="6B6B6B"/>
                </a:solidFill>
                <a:latin typeface="Times New Roman"/>
                <a:cs typeface="Times New Roman"/>
              </a:rPr>
              <a:t>IU/lherMd  </a:t>
            </a:r>
            <a:r>
              <a:rPr sz="703" i="1" dirty="0">
                <a:solidFill>
                  <a:srgbClr val="6B6B6B"/>
                </a:solidFill>
                <a:latin typeface="Times New Roman"/>
                <a:cs typeface="Times New Roman"/>
              </a:rPr>
              <a:t>understood </a:t>
            </a:r>
            <a:r>
              <a:rPr sz="609" i="1" dirty="0">
                <a:solidFill>
                  <a:srgbClr val="6B6B6B"/>
                </a:solidFill>
                <a:latin typeface="Arial"/>
                <a:cs typeface="Arial"/>
              </a:rPr>
              <a:t>the</a:t>
            </a:r>
            <a:r>
              <a:rPr sz="609" i="1" spc="-33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703" i="1" spc="23" dirty="0">
                <a:solidFill>
                  <a:srgbClr val="6B6B6B"/>
                </a:solidFill>
                <a:latin typeface="Arial"/>
                <a:cs typeface="Arial"/>
              </a:rPr>
              <a:t>wider</a:t>
            </a:r>
            <a:r>
              <a:rPr sz="703" i="1" spc="23" dirty="0">
                <a:solidFill>
                  <a:srgbClr val="6B6B6B"/>
                </a:solidFill>
                <a:latin typeface="Times New Roman"/>
                <a:cs typeface="Times New Roman"/>
              </a:rPr>
              <a:t>context</a:t>
            </a:r>
            <a:endParaRPr sz="703">
              <a:latin typeface="Times New Roman"/>
              <a:cs typeface="Times New Roman"/>
            </a:endParaRPr>
          </a:p>
          <a:p>
            <a:pPr marL="17264" marR="81558" indent="-5953" algn="just">
              <a:lnSpc>
                <a:spcPts val="778"/>
              </a:lnSpc>
              <a:spcBef>
                <a:spcPts val="19"/>
              </a:spcBef>
            </a:pPr>
            <a:r>
              <a:rPr sz="797" spc="9" dirty="0">
                <a:solidFill>
                  <a:srgbClr val="6B6B6B"/>
                </a:solidFill>
                <a:latin typeface="Times New Roman"/>
                <a:cs typeface="Times New Roman"/>
              </a:rPr>
              <a:t>mscuss</a:t>
            </a:r>
            <a:r>
              <a:rPr sz="609" i="1" spc="9" dirty="0">
                <a:solidFill>
                  <a:srgbClr val="6B6B6B"/>
                </a:solidFill>
                <a:latin typeface="Times New Roman"/>
                <a:cs typeface="Times New Roman"/>
              </a:rPr>
              <a:t>lhe </a:t>
            </a:r>
            <a:r>
              <a:rPr sz="703" i="1" spc="9" dirty="0">
                <a:solidFill>
                  <a:srgbClr val="6B6B6B"/>
                </a:solidFill>
                <a:latin typeface="Arial"/>
                <a:cs typeface="Arial"/>
              </a:rPr>
              <a:t>kJeas</a:t>
            </a:r>
            <a:r>
              <a:rPr sz="563" i="1" spc="9" dirty="0">
                <a:solidFill>
                  <a:srgbClr val="6B6B6B"/>
                </a:solidFill>
                <a:latin typeface="Arial"/>
                <a:cs typeface="Arial"/>
              </a:rPr>
              <a:t>behind </a:t>
            </a:r>
            <a:r>
              <a:rPr sz="609" i="1" spc="33" dirty="0">
                <a:solidFill>
                  <a:srgbClr val="6B6B6B"/>
                </a:solidFill>
                <a:latin typeface="Times New Roman"/>
                <a:cs typeface="Times New Roman"/>
              </a:rPr>
              <a:t>lhe </a:t>
            </a:r>
            <a:r>
              <a:rPr sz="563" i="1" spc="23" dirty="0">
                <a:solidFill>
                  <a:srgbClr val="6B6B6B"/>
                </a:solidFill>
                <a:latin typeface="Times New Roman"/>
                <a:cs typeface="Times New Roman"/>
              </a:rPr>
              <a:t>8lt </a:t>
            </a:r>
            <a:r>
              <a:rPr sz="469" i="1" spc="89" dirty="0">
                <a:solidFill>
                  <a:srgbClr val="6B6B6B"/>
                </a:solidFill>
                <a:latin typeface="Arial"/>
                <a:cs typeface="Arial"/>
              </a:rPr>
              <a:t>won( </a:t>
            </a:r>
            <a:r>
              <a:rPr sz="609" i="1" spc="145" dirty="0">
                <a:solidFill>
                  <a:srgbClr val="6B6B6B"/>
                </a:solidFill>
                <a:latin typeface="Times New Roman"/>
                <a:cs typeface="Times New Roman"/>
              </a:rPr>
              <a:t>Md </a:t>
            </a:r>
            <a:r>
              <a:rPr sz="609" i="1" spc="28" dirty="0">
                <a:solidFill>
                  <a:srgbClr val="6B6B6B"/>
                </a:solidFill>
                <a:latin typeface="Arial"/>
                <a:cs typeface="Arial"/>
              </a:rPr>
              <a:t>the</a:t>
            </a:r>
            <a:r>
              <a:rPr sz="609" i="1" spc="28" dirty="0">
                <a:solidFill>
                  <a:srgbClr val="6B6B6B"/>
                </a:solidFill>
                <a:latin typeface="Times New Roman"/>
                <a:cs typeface="Times New Roman"/>
              </a:rPr>
              <a:t>intenJIOM </a:t>
            </a:r>
            <a:r>
              <a:rPr sz="656" i="1" spc="19" dirty="0">
                <a:solidFill>
                  <a:srgbClr val="6B6B6B"/>
                </a:solidFill>
                <a:latin typeface="Arial"/>
                <a:cs typeface="Arial"/>
              </a:rPr>
              <a:t>of  </a:t>
            </a:r>
            <a:r>
              <a:rPr sz="609" i="1" spc="19" dirty="0">
                <a:solidFill>
                  <a:srgbClr val="6B6B6B"/>
                </a:solidFill>
                <a:latin typeface="Arial"/>
                <a:cs typeface="Arial"/>
              </a:rPr>
              <a:t>the</a:t>
            </a:r>
            <a:r>
              <a:rPr sz="609" i="1" spc="14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609" i="1" spc="9" dirty="0">
                <a:solidFill>
                  <a:srgbClr val="6B6B6B"/>
                </a:solidFill>
                <a:latin typeface="Arial"/>
                <a:cs typeface="Arial"/>
              </a:rPr>
              <a:t>phologr&amp;pher</a:t>
            </a:r>
            <a:r>
              <a:rPr sz="609" i="1" spc="-52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563" i="1" spc="9" dirty="0">
                <a:solidFill>
                  <a:srgbClr val="6B6B6B"/>
                </a:solidFill>
                <a:latin typeface="Arial"/>
                <a:cs typeface="Arial"/>
              </a:rPr>
              <a:t>10</a:t>
            </a:r>
            <a:r>
              <a:rPr sz="563" i="1" spc="-94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703" i="1" spc="-38" dirty="0">
                <a:solidFill>
                  <a:srgbClr val="6B6B6B"/>
                </a:solidFill>
                <a:latin typeface="Arial"/>
                <a:cs typeface="Arial"/>
              </a:rPr>
              <a:t>your</a:t>
            </a:r>
            <a:r>
              <a:rPr sz="609" i="1" spc="-38" dirty="0">
                <a:solidFill>
                  <a:srgbClr val="6B6B6B"/>
                </a:solidFill>
                <a:latin typeface="Arial"/>
                <a:cs typeface="Arial"/>
              </a:rPr>
              <a:t>best</a:t>
            </a:r>
            <a:r>
              <a:rPr sz="703" i="1" spc="-38" dirty="0">
                <a:solidFill>
                  <a:srgbClr val="6B6B6B"/>
                </a:solidFill>
                <a:latin typeface="Arial"/>
                <a:cs typeface="Arial"/>
              </a:rPr>
              <a:t>81:/Jhty</a:t>
            </a:r>
            <a:r>
              <a:rPr sz="703" i="1" spc="-38" dirty="0">
                <a:solidFill>
                  <a:srgbClr val="919191"/>
                </a:solidFill>
                <a:latin typeface="Arial"/>
                <a:cs typeface="Arial"/>
              </a:rPr>
              <a:t>.</a:t>
            </a:r>
            <a:r>
              <a:rPr sz="703" i="1" spc="-52" dirty="0">
                <a:solidFill>
                  <a:srgbClr val="919191"/>
                </a:solidFill>
                <a:latin typeface="Arial"/>
                <a:cs typeface="Arial"/>
              </a:rPr>
              <a:t> </a:t>
            </a:r>
            <a:r>
              <a:rPr sz="703" spc="-5" dirty="0">
                <a:solidFill>
                  <a:srgbClr val="525252"/>
                </a:solidFill>
                <a:latin typeface="Arial"/>
                <a:cs typeface="Arial"/>
              </a:rPr>
              <a:t>C</a:t>
            </a:r>
            <a:r>
              <a:rPr sz="703" spc="-5" dirty="0">
                <a:solidFill>
                  <a:srgbClr val="6B6B6B"/>
                </a:solidFill>
                <a:latin typeface="Arial"/>
                <a:cs typeface="Arial"/>
              </a:rPr>
              <a:t>ons</a:t>
            </a:r>
            <a:r>
              <a:rPr sz="703" i="1" spc="-5" dirty="0">
                <a:solidFill>
                  <a:srgbClr val="6B6B6B"/>
                </a:solidFill>
                <a:latin typeface="Arial"/>
                <a:cs typeface="Arial"/>
              </a:rPr>
              <a:t>kier</a:t>
            </a:r>
            <a:r>
              <a:rPr sz="609" i="1" spc="-5" dirty="0">
                <a:solidFill>
                  <a:srgbClr val="6B6B6B"/>
                </a:solidFill>
                <a:latin typeface="Arial"/>
                <a:cs typeface="Arial"/>
              </a:rPr>
              <a:t>the</a:t>
            </a:r>
            <a:r>
              <a:rPr sz="609" i="1" spc="-19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703" i="1" spc="-9" dirty="0">
                <a:solidFill>
                  <a:srgbClr val="6B6B6B"/>
                </a:solidFill>
                <a:latin typeface="Arial"/>
                <a:cs typeface="Arial"/>
              </a:rPr>
              <a:t>moodof  </a:t>
            </a:r>
            <a:r>
              <a:rPr sz="609" i="1" spc="-9" dirty="0">
                <a:solidFill>
                  <a:srgbClr val="6B6B6B"/>
                </a:solidFill>
                <a:latin typeface="Arial"/>
                <a:cs typeface="Arial"/>
              </a:rPr>
              <a:t>the </a:t>
            </a:r>
            <a:r>
              <a:rPr sz="609" i="1" spc="-14" dirty="0">
                <a:solidFill>
                  <a:srgbClr val="6B6B6B"/>
                </a:solidFill>
                <a:latin typeface="Arial"/>
                <a:cs typeface="Arial"/>
              </a:rPr>
              <a:t>l'IOJk</a:t>
            </a:r>
            <a:r>
              <a:rPr sz="703" i="1" spc="-14" dirty="0">
                <a:solidFill>
                  <a:srgbClr val="6B6B6B"/>
                </a:solidFill>
                <a:latin typeface="Arial"/>
                <a:cs typeface="Arial"/>
              </a:rPr>
              <a:t>and </a:t>
            </a:r>
            <a:r>
              <a:rPr sz="703" i="1" spc="14" dirty="0">
                <a:solidFill>
                  <a:srgbClr val="6B6B6B"/>
                </a:solidFill>
                <a:latin typeface="Arial"/>
                <a:cs typeface="Arial"/>
              </a:rPr>
              <a:t>nowthis</a:t>
            </a:r>
            <a:r>
              <a:rPr sz="609" spc="14" dirty="0">
                <a:solidFill>
                  <a:srgbClr val="6B6B6B"/>
                </a:solidFill>
                <a:latin typeface="Arial"/>
                <a:cs typeface="Arial"/>
              </a:rPr>
              <a:t>has</a:t>
            </a:r>
            <a:r>
              <a:rPr sz="609" spc="42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703" i="1" spc="-28" dirty="0">
                <a:solidFill>
                  <a:srgbClr val="6B6B6B"/>
                </a:solidFill>
                <a:latin typeface="Arial"/>
                <a:cs typeface="Arial"/>
              </a:rPr>
              <a:t>been8Chieved?</a:t>
            </a:r>
            <a:endParaRPr sz="703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87332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8758" y="1070043"/>
            <a:ext cx="60700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latin typeface="+mj-lt"/>
              </a:rPr>
              <a:t>semiotic</a:t>
            </a:r>
            <a:endParaRPr lang="en-US" sz="8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902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4000" b="1"/>
              <a:t>Semiotic theory </a:t>
            </a:r>
            <a:r>
              <a:rPr lang="en-US" altLang="en-US"/>
              <a:t>allows qualitative researchers to build upon set of ideas that powerfully extend the aim and goals of their research.</a:t>
            </a:r>
          </a:p>
        </p:txBody>
      </p:sp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704850" y="549275"/>
            <a:ext cx="71040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r>
              <a:rPr lang="en-US" altLang="en-US" sz="3200" b="1">
                <a:solidFill>
                  <a:schemeClr val="bg2"/>
                </a:solidFill>
              </a:rPr>
              <a:t>Semiotics, Culture and Communication</a:t>
            </a:r>
          </a:p>
          <a:p>
            <a:endParaRPr lang="en-US" altLang="x-none" sz="32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8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2"/>
          <p:cNvSpPr>
            <a:spLocks noGrp="1"/>
          </p:cNvSpPr>
          <p:nvPr>
            <p:ph idx="1"/>
          </p:nvPr>
        </p:nvSpPr>
        <p:spPr>
          <a:xfrm>
            <a:off x="685800" y="1341438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8800"/>
              <a:t>We can’t always ask people why…</a:t>
            </a:r>
          </a:p>
        </p:txBody>
      </p:sp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827088" y="549275"/>
            <a:ext cx="71040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r>
              <a:rPr lang="en-US" altLang="en-US" sz="3200" b="1">
                <a:solidFill>
                  <a:schemeClr val="bg2"/>
                </a:solidFill>
              </a:rPr>
              <a:t>Semiotics, Culture and Communication</a:t>
            </a:r>
          </a:p>
          <a:p>
            <a:endParaRPr lang="en-US" altLang="x-none" sz="32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16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2"/>
          <p:cNvSpPr>
            <a:spLocks noGrp="1"/>
          </p:cNvSpPr>
          <p:nvPr>
            <p:ph idx="1"/>
          </p:nvPr>
        </p:nvSpPr>
        <p:spPr>
          <a:xfrm>
            <a:off x="684213" y="90805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/>
              <a:t>For instance, your product is a packet of chocolate biscuits with a lot of gold on the packaging. When you show it to groups of consumers and ask ‘What kind of biscuits are these?’ you discover that people perceive them as ‘luxury’. </a:t>
            </a:r>
          </a:p>
          <a:p>
            <a:pPr marL="0" indent="0">
              <a:buFontTx/>
              <a:buNone/>
            </a:pPr>
            <a:endParaRPr lang="en-US" altLang="en-US"/>
          </a:p>
          <a:p>
            <a:pPr marL="0" indent="0">
              <a:buFontTx/>
              <a:buNone/>
            </a:pPr>
            <a:r>
              <a:rPr lang="en-US" altLang="en-US"/>
              <a:t>The answer is that they come from the surrounding </a:t>
            </a:r>
            <a:r>
              <a:rPr lang="en-US" altLang="en-US" b="1"/>
              <a:t>culture</a:t>
            </a:r>
            <a:r>
              <a:rPr lang="en-US" altLang="en-US"/>
              <a:t> in which respondents (and semioticians!) participate.</a:t>
            </a:r>
          </a:p>
          <a:p>
            <a:pPr marL="0" indent="0"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9048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ontent Placeholder 2"/>
          <p:cNvSpPr>
            <a:spLocks noGrp="1"/>
          </p:cNvSpPr>
          <p:nvPr>
            <p:ph idx="1"/>
          </p:nvPr>
        </p:nvSpPr>
        <p:spPr>
          <a:xfrm>
            <a:off x="684213" y="90805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/>
              <a:t>The connection between gold and luxury is a cultural connection.</a:t>
            </a:r>
          </a:p>
          <a:p>
            <a:pPr marL="0" indent="0">
              <a:buFontTx/>
              <a:buNone/>
            </a:pPr>
            <a:endParaRPr lang="en-US" altLang="en-US"/>
          </a:p>
          <a:p>
            <a:pPr marL="0" indent="0">
              <a:buFontTx/>
              <a:buNone/>
            </a:pPr>
            <a:r>
              <a:rPr lang="en-US" altLang="en-US"/>
              <a:t>In semiotics, culture is more about studying the ways that people </a:t>
            </a:r>
            <a:r>
              <a:rPr lang="en-US" altLang="en-US" b="1"/>
              <a:t>communicate</a:t>
            </a:r>
            <a:r>
              <a:rPr lang="en-US" altLang="en-US"/>
              <a:t> with each other, consciously and unconsciously, through things such as language, visual images and music. </a:t>
            </a:r>
          </a:p>
        </p:txBody>
      </p:sp>
    </p:spTree>
    <p:extLst>
      <p:ext uri="{BB962C8B-B14F-4D97-AF65-F5344CB8AC3E}">
        <p14:creationId xmlns:p14="http://schemas.microsoft.com/office/powerpoint/2010/main" val="709292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ja-JP" sz="4800">
                <a:solidFill>
                  <a:schemeClr val="bg2"/>
                </a:solidFill>
              </a:rPr>
              <a:t>Semiotics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1752600"/>
            <a:ext cx="7391400" cy="2955925"/>
          </a:xfrm>
        </p:spPr>
        <p:txBody>
          <a:bodyPr>
            <a:spAutoFit/>
          </a:bodyPr>
          <a:lstStyle/>
          <a:p>
            <a:pPr marL="609600" indent="-609600" algn="l" eaLnBrk="1" hangingPunct="1"/>
            <a:r>
              <a:rPr lang="en-US" altLang="ja-JP"/>
              <a:t>The study of signs, symbols and</a:t>
            </a:r>
          </a:p>
          <a:p>
            <a:pPr marL="609600" indent="-609600" algn="l" eaLnBrk="1" hangingPunct="1"/>
            <a:r>
              <a:rPr lang="en-US" altLang="ja-JP"/>
              <a:t>languages and </a:t>
            </a:r>
            <a:r>
              <a:rPr lang="en-US" altLang="ja-JP" sz="6600"/>
              <a:t>their meaning</a:t>
            </a:r>
            <a:r>
              <a:rPr lang="en-US" altLang="ja-JP"/>
              <a:t> </a:t>
            </a:r>
          </a:p>
          <a:p>
            <a:pPr marL="609600" indent="-609600" algn="l" eaLnBrk="1" hangingPunct="1"/>
            <a:r>
              <a:rPr lang="en-US" altLang="ja-JP"/>
              <a:t>for human.</a:t>
            </a:r>
          </a:p>
          <a:p>
            <a:pPr marL="609600" indent="-609600" algn="l" eaLnBrk="1" hangingPunct="1"/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83390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1304"/>
            <a:ext cx="7886700" cy="1269361"/>
          </a:xfrm>
        </p:spPr>
        <p:txBody>
          <a:bodyPr>
            <a:noAutofit/>
          </a:bodyPr>
          <a:lstStyle/>
          <a:p>
            <a:pPr algn="just"/>
            <a:r>
              <a:rPr lang="en-US" sz="9600" dirty="0" smtClean="0"/>
              <a:t>visual analysis</a:t>
            </a:r>
            <a:endParaRPr lang="en-US" sz="9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0685"/>
            <a:ext cx="7886700" cy="3077503"/>
          </a:xfrm>
        </p:spPr>
        <p:txBody>
          <a:bodyPr>
            <a:normAutofit/>
          </a:bodyPr>
          <a:lstStyle/>
          <a:p>
            <a:r>
              <a:rPr lang="en-US" dirty="0" smtClean="0"/>
              <a:t>Does the image feature closure?</a:t>
            </a:r>
          </a:p>
          <a:p>
            <a:r>
              <a:rPr lang="en-US" dirty="0" smtClean="0"/>
              <a:t>What is the context of the image? Who created the image? When? Where? Title? How does the context add to or reveal the meaning?</a:t>
            </a:r>
          </a:p>
          <a:p>
            <a:r>
              <a:rPr lang="en-US" dirty="0" smtClean="0"/>
              <a:t>What is the central message communicated by the image? What story does the image tell?</a:t>
            </a:r>
          </a:p>
        </p:txBody>
      </p:sp>
    </p:spTree>
    <p:extLst>
      <p:ext uri="{BB962C8B-B14F-4D97-AF65-F5344CB8AC3E}">
        <p14:creationId xmlns:p14="http://schemas.microsoft.com/office/powerpoint/2010/main" val="206759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/>
              <a:t>By focusing on </a:t>
            </a:r>
            <a:r>
              <a:rPr lang="en-US" altLang="en-US" b="1"/>
              <a:t>signifier-signified </a:t>
            </a:r>
            <a:r>
              <a:rPr lang="en-US" altLang="en-US"/>
              <a:t>links, the researcher can “get below” the surface of sign relations and look at underlying structural network meanings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" pitchFamily="-65" charset="0"/>
                <a:ea typeface="Taipei" charset="-120"/>
                <a:cs typeface="Taipei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" pitchFamily="-65" charset="0"/>
                <a:ea typeface="Taipei" charset="-120"/>
                <a:cs typeface="Taipei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" pitchFamily="-65" charset="0"/>
                <a:ea typeface="Taipei" charset="-120"/>
                <a:cs typeface="Taipei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" pitchFamily="-65" charset="0"/>
                <a:ea typeface="Taipei" charset="-120"/>
                <a:cs typeface="Taipei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" pitchFamily="-65" charset="0"/>
                <a:ea typeface="Taipei" charset="-120"/>
                <a:cs typeface="Taipei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" pitchFamily="-65" charset="0"/>
                <a:ea typeface="Taipei" charset="-120"/>
                <a:cs typeface="Taipei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" pitchFamily="-65" charset="0"/>
                <a:ea typeface="Taipei" charset="-120"/>
                <a:cs typeface="Taipei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" pitchFamily="-65" charset="0"/>
                <a:ea typeface="Taipei" charset="-120"/>
                <a:cs typeface="Taipei" charset="-120"/>
              </a:defRPr>
            </a:lvl9pPr>
          </a:lstStyle>
          <a:p>
            <a:pPr eaLnBrk="1" hangingPunct="1">
              <a:defRPr/>
            </a:pPr>
            <a:r>
              <a:rPr lang="en-US" altLang="ja-JP" sz="4800" kern="0" smtClean="0">
                <a:solidFill>
                  <a:schemeClr val="bg2"/>
                </a:solidFill>
              </a:rPr>
              <a:t>Semiotics</a:t>
            </a:r>
            <a:endParaRPr lang="en-US" altLang="ja-JP" sz="4800" kern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8161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ja-JP" sz="4800">
                <a:solidFill>
                  <a:schemeClr val="bg2"/>
                </a:solidFill>
              </a:rPr>
              <a:t>Semiotics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76400"/>
            <a:ext cx="8153400" cy="1752600"/>
          </a:xfrm>
        </p:spPr>
        <p:txBody>
          <a:bodyPr>
            <a:normAutofit fontScale="62500" lnSpcReduction="20000"/>
          </a:bodyPr>
          <a:lstStyle/>
          <a:p>
            <a:pPr marL="609600" indent="-609600" algn="l" eaLnBrk="1" hangingPunct="1"/>
            <a:r>
              <a:rPr lang="en-US" altLang="ja-JP"/>
              <a:t>English : Tree</a:t>
            </a:r>
          </a:p>
          <a:p>
            <a:pPr marL="609600" indent="-609600" algn="l" eaLnBrk="1" hangingPunct="1"/>
            <a:r>
              <a:rPr lang="en-US" altLang="ja-JP"/>
              <a:t>French : Arbre</a:t>
            </a:r>
          </a:p>
          <a:p>
            <a:pPr marL="609600" indent="-609600" algn="l" eaLnBrk="1" hangingPunct="1"/>
            <a:r>
              <a:rPr lang="en-US" altLang="ja-JP"/>
              <a:t>German : Baum</a:t>
            </a:r>
          </a:p>
          <a:p>
            <a:pPr marL="609600" indent="-609600" algn="l" eaLnBrk="1" hangingPunct="1"/>
            <a:r>
              <a:rPr lang="en-US" altLang="ja-JP"/>
              <a:t>Italian : Albero</a:t>
            </a:r>
          </a:p>
          <a:p>
            <a:pPr marL="609600" indent="-609600" algn="l" eaLnBrk="1" hangingPunct="1"/>
            <a:r>
              <a:rPr lang="en-US" altLang="ja-JP"/>
              <a:t>Japanese : </a:t>
            </a:r>
            <a:r>
              <a:rPr lang="ja-JP" altLang="en-US"/>
              <a:t>木</a:t>
            </a:r>
            <a:endParaRPr lang="en-US" altLang="ja-JP"/>
          </a:p>
          <a:p>
            <a:pPr marL="609600" indent="-609600" algn="l" eaLnBrk="1" hangingPunct="1"/>
            <a:r>
              <a:rPr lang="en-US" altLang="ja-JP"/>
              <a:t>Chinese : </a:t>
            </a:r>
            <a:r>
              <a:rPr lang="ja-JP" altLang="en-US"/>
              <a:t>樹</a:t>
            </a:r>
            <a:endParaRPr lang="en-US" altLang="ja-JP"/>
          </a:p>
        </p:txBody>
      </p:sp>
      <p:pic>
        <p:nvPicPr>
          <p:cNvPr id="30723" name="Picture 5" descr="tree_08.jpg                                                    00046420TonyHD                         BFE2FAD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71600"/>
            <a:ext cx="4445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3873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990600"/>
            <a:ext cx="6400800" cy="1752600"/>
          </a:xfrm>
        </p:spPr>
        <p:txBody>
          <a:bodyPr>
            <a:normAutofit fontScale="62500" lnSpcReduction="20000"/>
          </a:bodyPr>
          <a:lstStyle/>
          <a:p>
            <a:pPr algn="l" eaLnBrk="1" hangingPunct="1"/>
            <a:r>
              <a:rPr lang="en-US" altLang="ja-JP" sz="6600">
                <a:solidFill>
                  <a:schemeClr val="bg2"/>
                </a:solidFill>
              </a:rPr>
              <a:t>Sign</a:t>
            </a:r>
            <a:endParaRPr lang="en-US" altLang="ja-JP"/>
          </a:p>
          <a:p>
            <a:pPr algn="l" eaLnBrk="1" hangingPunct="1"/>
            <a:r>
              <a:rPr lang="en-US" altLang="ja-JP"/>
              <a:t>Is a meaningful unit which is interpreted as “</a:t>
            </a:r>
            <a:r>
              <a:rPr lang="en-US" altLang="ja-JP" sz="4800" b="1"/>
              <a:t>standing for</a:t>
            </a:r>
            <a:r>
              <a:rPr lang="en-US" altLang="ja-JP"/>
              <a:t>” something </a:t>
            </a:r>
            <a:r>
              <a:rPr lang="en-US" altLang="ja-JP" b="1"/>
              <a:t>other than itself</a:t>
            </a:r>
            <a:r>
              <a:rPr lang="en-US" altLang="ja-JP"/>
              <a:t>. </a:t>
            </a:r>
          </a:p>
          <a:p>
            <a:pPr algn="l" eaLnBrk="1" hangingPunct="1"/>
            <a:r>
              <a:rPr lang="en-US" altLang="ja-JP"/>
              <a:t>Signs are found in the physical form of </a:t>
            </a:r>
            <a:r>
              <a:rPr lang="en-US" altLang="ja-JP" b="1"/>
              <a:t>words, images, sounds, acts or objects</a:t>
            </a:r>
            <a:r>
              <a:rPr lang="en-US" altLang="ja-JP"/>
              <a:t>.</a:t>
            </a:r>
          </a:p>
          <a:p>
            <a:pPr algn="r" eaLnBrk="1" hangingPunct="1"/>
            <a:r>
              <a:rPr lang="en-US" altLang="ja-JP" sz="1800"/>
              <a:t>Chandler 2002, 241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203685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527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ja-JP"/>
              <a:t>Signifier		Signified</a:t>
            </a:r>
          </a:p>
          <a:p>
            <a:pPr eaLnBrk="1" hangingPunct="1"/>
            <a:endParaRPr lang="en-US" altLang="ja-JP"/>
          </a:p>
          <a:p>
            <a:pPr eaLnBrk="1" hangingPunct="1"/>
            <a:r>
              <a:rPr lang="en-US" altLang="ja-JP"/>
              <a:t>SIGN</a:t>
            </a:r>
          </a:p>
        </p:txBody>
      </p:sp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1371600" y="2514600"/>
            <a:ext cx="6477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2771" name="Line 4"/>
          <p:cNvSpPr>
            <a:spLocks noChangeShapeType="1"/>
          </p:cNvSpPr>
          <p:nvPr/>
        </p:nvSpPr>
        <p:spPr bwMode="auto">
          <a:xfrm>
            <a:off x="1371600" y="3429000"/>
            <a:ext cx="6477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Line 5"/>
          <p:cNvSpPr>
            <a:spLocks noChangeShapeType="1"/>
          </p:cNvSpPr>
          <p:nvPr/>
        </p:nvSpPr>
        <p:spPr bwMode="auto">
          <a:xfrm>
            <a:off x="4572000" y="25146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90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1884363" y="838200"/>
            <a:ext cx="5791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342900" algn="l"/>
              </a:tabLst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2900" algn="l"/>
              </a:tabLst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2900" algn="l"/>
              </a:tabLst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kumimoji="0" lang="fi-FI" altLang="en-US" sz="2400" b="1">
                <a:ea typeface="tiems" charset="0"/>
              </a:rPr>
              <a:t>SIGNIFIED - t</a:t>
            </a:r>
            <a:r>
              <a:rPr kumimoji="0" lang="en-US" altLang="ja-JP" sz="2400" b="1">
                <a:ea typeface="tiems" charset="0"/>
              </a:rPr>
              <a:t>he idea being represented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524000" y="4572000"/>
            <a:ext cx="6553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342900" algn="l"/>
              </a:tabLst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2900" algn="l"/>
              </a:tabLst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2900" algn="l"/>
              </a:tabLst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kumimoji="0" lang="fi-FI" altLang="en-US" sz="2400" b="1">
                <a:ea typeface="tiems" charset="0"/>
              </a:rPr>
              <a:t>SIGNIFIER </a:t>
            </a:r>
            <a:r>
              <a:rPr kumimoji="0" lang="en-US" altLang="ja-JP" sz="2400" b="1">
                <a:ea typeface="tiems" charset="0"/>
              </a:rPr>
              <a:t>-</a:t>
            </a:r>
            <a:r>
              <a:rPr kumimoji="0" lang="fi-FI" altLang="en-US" sz="2400" b="1">
                <a:ea typeface="tiems" charset="0"/>
              </a:rPr>
              <a:t> t</a:t>
            </a:r>
            <a:r>
              <a:rPr kumimoji="0" lang="en-US" altLang="ja-JP" sz="2400" b="1">
                <a:ea typeface="tiems" charset="0"/>
              </a:rPr>
              <a:t>he word doing the representing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627063" y="5410200"/>
            <a:ext cx="7924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342900" algn="l"/>
              </a:tabLst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2900" algn="l"/>
              </a:tabLst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2900" algn="l"/>
              </a:tabLst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kumimoji="0" lang="en-US" altLang="ja-JP" sz="2400">
                <a:ea typeface="tiems" charset="0"/>
              </a:rPr>
              <a:t>The sign is the whole that results from the association of the signifier with the signified</a:t>
            </a:r>
          </a:p>
        </p:txBody>
      </p:sp>
      <p:sp>
        <p:nvSpPr>
          <p:cNvPr id="33796" name="Oval 12"/>
          <p:cNvSpPr>
            <a:spLocks noChangeArrowheads="1"/>
          </p:cNvSpPr>
          <p:nvPr/>
        </p:nvSpPr>
        <p:spPr bwMode="auto">
          <a:xfrm>
            <a:off x="2362200" y="2286000"/>
            <a:ext cx="4419600" cy="2133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      </a:t>
            </a:r>
          </a:p>
        </p:txBody>
      </p:sp>
      <p:sp>
        <p:nvSpPr>
          <p:cNvPr id="33797" name="Text Box 13"/>
          <p:cNvSpPr txBox="1">
            <a:spLocks noChangeArrowheads="1"/>
          </p:cNvSpPr>
          <p:nvPr/>
        </p:nvSpPr>
        <p:spPr bwMode="auto">
          <a:xfrm>
            <a:off x="3641725" y="2514600"/>
            <a:ext cx="1860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3600"/>
              <a:t>Signified</a:t>
            </a:r>
          </a:p>
        </p:txBody>
      </p:sp>
      <p:sp>
        <p:nvSpPr>
          <p:cNvPr id="33798" name="Text Box 14"/>
          <p:cNvSpPr txBox="1">
            <a:spLocks noChangeArrowheads="1"/>
          </p:cNvSpPr>
          <p:nvPr/>
        </p:nvSpPr>
        <p:spPr bwMode="auto">
          <a:xfrm>
            <a:off x="3679825" y="3352800"/>
            <a:ext cx="178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3600"/>
              <a:t>Signifier</a:t>
            </a:r>
          </a:p>
        </p:txBody>
      </p:sp>
      <p:sp>
        <p:nvSpPr>
          <p:cNvPr id="33799" name="Line 15"/>
          <p:cNvSpPr>
            <a:spLocks noChangeShapeType="1"/>
          </p:cNvSpPr>
          <p:nvPr/>
        </p:nvSpPr>
        <p:spPr bwMode="auto">
          <a:xfrm>
            <a:off x="2362200" y="3352800"/>
            <a:ext cx="441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Text Box 16"/>
          <p:cNvSpPr txBox="1">
            <a:spLocks noChangeArrowheads="1"/>
          </p:cNvSpPr>
          <p:nvPr/>
        </p:nvSpPr>
        <p:spPr bwMode="auto">
          <a:xfrm>
            <a:off x="3921125" y="1447800"/>
            <a:ext cx="1301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3600" b="1"/>
              <a:t>SIGN</a:t>
            </a:r>
          </a:p>
        </p:txBody>
      </p:sp>
      <p:sp>
        <p:nvSpPr>
          <p:cNvPr id="33801" name="Line 17"/>
          <p:cNvSpPr>
            <a:spLocks noChangeShapeType="1"/>
          </p:cNvSpPr>
          <p:nvPr/>
        </p:nvSpPr>
        <p:spPr bwMode="auto">
          <a:xfrm flipV="1">
            <a:off x="2057400" y="25146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Line 18"/>
          <p:cNvSpPr>
            <a:spLocks noChangeShapeType="1"/>
          </p:cNvSpPr>
          <p:nvPr/>
        </p:nvSpPr>
        <p:spPr bwMode="auto">
          <a:xfrm>
            <a:off x="7086600" y="25908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 autoUpdateAnimBg="0"/>
      <p:bldP spid="19466" grpId="0" autoUpdateAnimBg="0"/>
      <p:bldP spid="19467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581400" y="903288"/>
            <a:ext cx="1600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342900" algn="l"/>
              </a:tabLst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2900" algn="l"/>
              </a:tabLst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2900" algn="l"/>
              </a:tabLst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kumimoji="0" lang="fi-FI" altLang="en-US" sz="2400" b="1">
                <a:latin typeface="Arial" charset="0"/>
              </a:rPr>
              <a:t>SIGNIFIED</a:t>
            </a:r>
            <a:endParaRPr kumimoji="0" lang="en-US" altLang="ja-JP" sz="2400" b="1">
              <a:latin typeface="Arial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013200" y="5233988"/>
            <a:ext cx="1600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342900" algn="l"/>
              </a:tabLst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2900" algn="l"/>
              </a:tabLst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2900" algn="l"/>
              </a:tabLst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kumimoji="0" lang="fi-FI" altLang="en-US" sz="2400" b="1">
                <a:latin typeface="Arial" charset="0"/>
              </a:rPr>
              <a:t>SIGNIFIER</a:t>
            </a:r>
            <a:endParaRPr kumimoji="0" lang="en-US" altLang="ja-JP" sz="2400" b="1">
              <a:latin typeface="Arial" charset="0"/>
            </a:endParaRPr>
          </a:p>
        </p:txBody>
      </p:sp>
      <p:pic>
        <p:nvPicPr>
          <p:cNvPr id="20484" name="Picture 4" descr="E:\Study\ACAI_Seminars\Significat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81200"/>
            <a:ext cx="44196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AutoShape 5"/>
          <p:cNvSpPr>
            <a:spLocks noChangeArrowheads="1"/>
          </p:cNvSpPr>
          <p:nvPr/>
        </p:nvSpPr>
        <p:spPr bwMode="auto">
          <a:xfrm rot="70906">
            <a:off x="2667000" y="3646488"/>
            <a:ext cx="1219200" cy="2235200"/>
          </a:xfrm>
          <a:prstGeom prst="curvedRightArrow">
            <a:avLst>
              <a:gd name="adj1" fmla="val 36667"/>
              <a:gd name="adj2" fmla="val 73333"/>
              <a:gd name="adj3" fmla="val 33333"/>
            </a:avLst>
          </a:prstGeom>
          <a:solidFill>
            <a:srgbClr val="99CC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 rot="70906" flipH="1" flipV="1">
            <a:off x="5257800" y="687388"/>
            <a:ext cx="1219200" cy="2235200"/>
          </a:xfrm>
          <a:prstGeom prst="curvedRightArrow">
            <a:avLst>
              <a:gd name="adj1" fmla="val 36667"/>
              <a:gd name="adj2" fmla="val 73333"/>
              <a:gd name="adj3" fmla="val 33333"/>
            </a:avLst>
          </a:prstGeom>
          <a:solidFill>
            <a:srgbClr val="99CCFF">
              <a:alpha val="50195"/>
            </a:srgbClr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125368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  <p:bldP spid="20483" grpId="0" autoUpdateAnimBg="0"/>
      <p:bldP spid="20485" grpId="0" animBg="1"/>
      <p:bldP spid="2048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52400" y="1371600"/>
            <a:ext cx="883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>
                <a:solidFill>
                  <a:schemeClr val="hlink"/>
                </a:solidFill>
                <a:latin typeface="Arial" charset="0"/>
              </a:rPr>
              <a:t>Language is linear</a:t>
            </a:r>
            <a:r>
              <a:rPr kumimoji="0" lang="en-US" altLang="ja-JP" sz="2200">
                <a:latin typeface="Arial" charset="0"/>
              </a:rPr>
              <a:t>: we produce one sound after another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ja-JP" sz="2200">
                <a:latin typeface="Arial" charset="0"/>
              </a:rPr>
              <a:t>and words follow one another </a:t>
            </a:r>
          </a:p>
        </p:txBody>
      </p:sp>
      <p:sp>
        <p:nvSpPr>
          <p:cNvPr id="35842" name="Oval 6"/>
          <p:cNvSpPr>
            <a:spLocks noChangeAspect="1" noChangeArrowheads="1"/>
          </p:cNvSpPr>
          <p:nvPr/>
        </p:nvSpPr>
        <p:spPr bwMode="auto">
          <a:xfrm>
            <a:off x="1143000" y="2971800"/>
            <a:ext cx="1893888" cy="9144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      </a:t>
            </a:r>
          </a:p>
        </p:txBody>
      </p:sp>
      <p:sp>
        <p:nvSpPr>
          <p:cNvPr id="35843" name="Text Box 7"/>
          <p:cNvSpPr txBox="1">
            <a:spLocks noChangeAspect="1" noChangeArrowheads="1"/>
          </p:cNvSpPr>
          <p:nvPr/>
        </p:nvSpPr>
        <p:spPr bwMode="auto">
          <a:xfrm>
            <a:off x="1295400" y="3048000"/>
            <a:ext cx="15240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/>
              <a:t>Signified</a:t>
            </a:r>
          </a:p>
        </p:txBody>
      </p:sp>
      <p:sp>
        <p:nvSpPr>
          <p:cNvPr id="35844" name="Text Box 8"/>
          <p:cNvSpPr txBox="1">
            <a:spLocks noChangeAspect="1" noChangeArrowheads="1"/>
          </p:cNvSpPr>
          <p:nvPr/>
        </p:nvSpPr>
        <p:spPr bwMode="auto">
          <a:xfrm>
            <a:off x="1447800" y="3429000"/>
            <a:ext cx="1219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/>
              <a:t>Signifier</a:t>
            </a:r>
          </a:p>
        </p:txBody>
      </p:sp>
      <p:sp>
        <p:nvSpPr>
          <p:cNvPr id="35845" name="Line 13"/>
          <p:cNvSpPr>
            <a:spLocks noChangeShapeType="1"/>
          </p:cNvSpPr>
          <p:nvPr/>
        </p:nvSpPr>
        <p:spPr bwMode="auto">
          <a:xfrm>
            <a:off x="1143000" y="3429000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Oval 16"/>
          <p:cNvSpPr>
            <a:spLocks noChangeAspect="1" noChangeArrowheads="1"/>
          </p:cNvSpPr>
          <p:nvPr/>
        </p:nvSpPr>
        <p:spPr bwMode="auto">
          <a:xfrm>
            <a:off x="3657600" y="2971800"/>
            <a:ext cx="1893888" cy="9144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      </a:t>
            </a:r>
          </a:p>
        </p:txBody>
      </p:sp>
      <p:sp>
        <p:nvSpPr>
          <p:cNvPr id="35847" name="Text Box 17"/>
          <p:cNvSpPr txBox="1">
            <a:spLocks noChangeAspect="1" noChangeArrowheads="1"/>
          </p:cNvSpPr>
          <p:nvPr/>
        </p:nvSpPr>
        <p:spPr bwMode="auto">
          <a:xfrm>
            <a:off x="3810000" y="3048000"/>
            <a:ext cx="15240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/>
              <a:t>Signified</a:t>
            </a:r>
          </a:p>
        </p:txBody>
      </p:sp>
      <p:sp>
        <p:nvSpPr>
          <p:cNvPr id="35848" name="Text Box 18"/>
          <p:cNvSpPr txBox="1">
            <a:spLocks noChangeAspect="1" noChangeArrowheads="1"/>
          </p:cNvSpPr>
          <p:nvPr/>
        </p:nvSpPr>
        <p:spPr bwMode="auto">
          <a:xfrm>
            <a:off x="3962400" y="3429000"/>
            <a:ext cx="1219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/>
              <a:t>Signifier</a:t>
            </a:r>
          </a:p>
        </p:txBody>
      </p:sp>
      <p:sp>
        <p:nvSpPr>
          <p:cNvPr id="35849" name="Line 19"/>
          <p:cNvSpPr>
            <a:spLocks noChangeShapeType="1"/>
          </p:cNvSpPr>
          <p:nvPr/>
        </p:nvSpPr>
        <p:spPr bwMode="auto">
          <a:xfrm>
            <a:off x="3657600" y="3429000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0" name="Oval 20"/>
          <p:cNvSpPr>
            <a:spLocks noChangeAspect="1" noChangeArrowheads="1"/>
          </p:cNvSpPr>
          <p:nvPr/>
        </p:nvSpPr>
        <p:spPr bwMode="auto">
          <a:xfrm>
            <a:off x="6172200" y="2971800"/>
            <a:ext cx="1893888" cy="9144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      </a:t>
            </a:r>
          </a:p>
        </p:txBody>
      </p:sp>
      <p:sp>
        <p:nvSpPr>
          <p:cNvPr id="35851" name="Text Box 21"/>
          <p:cNvSpPr txBox="1">
            <a:spLocks noChangeAspect="1" noChangeArrowheads="1"/>
          </p:cNvSpPr>
          <p:nvPr/>
        </p:nvSpPr>
        <p:spPr bwMode="auto">
          <a:xfrm>
            <a:off x="6324600" y="3048000"/>
            <a:ext cx="15240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/>
              <a:t>Signified</a:t>
            </a:r>
          </a:p>
        </p:txBody>
      </p:sp>
      <p:sp>
        <p:nvSpPr>
          <p:cNvPr id="35852" name="Text Box 22"/>
          <p:cNvSpPr txBox="1">
            <a:spLocks noChangeAspect="1" noChangeArrowheads="1"/>
          </p:cNvSpPr>
          <p:nvPr/>
        </p:nvSpPr>
        <p:spPr bwMode="auto">
          <a:xfrm>
            <a:off x="6477000" y="3429000"/>
            <a:ext cx="1219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/>
              <a:t>Signifier</a:t>
            </a:r>
          </a:p>
        </p:txBody>
      </p:sp>
      <p:sp>
        <p:nvSpPr>
          <p:cNvPr id="35853" name="Line 23"/>
          <p:cNvSpPr>
            <a:spLocks noChangeShapeType="1"/>
          </p:cNvSpPr>
          <p:nvPr/>
        </p:nvSpPr>
        <p:spPr bwMode="auto">
          <a:xfrm>
            <a:off x="6172200" y="3429000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4" name="Line 24"/>
          <p:cNvSpPr>
            <a:spLocks noChangeShapeType="1"/>
          </p:cNvSpPr>
          <p:nvPr/>
        </p:nvSpPr>
        <p:spPr bwMode="auto">
          <a:xfrm>
            <a:off x="3200400" y="3429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5" name="Line 25"/>
          <p:cNvSpPr>
            <a:spLocks noChangeShapeType="1"/>
          </p:cNvSpPr>
          <p:nvPr/>
        </p:nvSpPr>
        <p:spPr bwMode="auto">
          <a:xfrm>
            <a:off x="5715000" y="3429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6" name="Text Box 26"/>
          <p:cNvSpPr txBox="1">
            <a:spLocks noChangeArrowheads="1"/>
          </p:cNvSpPr>
          <p:nvPr/>
        </p:nvSpPr>
        <p:spPr bwMode="auto">
          <a:xfrm>
            <a:off x="1316038" y="4572000"/>
            <a:ext cx="6511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4400"/>
              <a:t>SHE     +    CAN    +      GO</a:t>
            </a:r>
          </a:p>
        </p:txBody>
      </p:sp>
    </p:spTree>
    <p:extLst>
      <p:ext uri="{BB962C8B-B14F-4D97-AF65-F5344CB8AC3E}">
        <p14:creationId xmlns:p14="http://schemas.microsoft.com/office/powerpoint/2010/main" val="179990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Magritte-pipe.jpg                                              00000107&#9;TonyLimHD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9600"/>
            <a:ext cx="65532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1355725" y="5387975"/>
            <a:ext cx="6194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Helvetica" charset="0"/>
              </a:rPr>
              <a:t>René Magritte (1928) - THIS IS NOT A PIPE</a:t>
            </a:r>
          </a:p>
        </p:txBody>
      </p:sp>
    </p:spTree>
    <p:extLst>
      <p:ext uri="{BB962C8B-B14F-4D97-AF65-F5344CB8AC3E}">
        <p14:creationId xmlns:p14="http://schemas.microsoft.com/office/powerpoint/2010/main" val="15258258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219200"/>
            <a:ext cx="6400800" cy="4208834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2800" dirty="0"/>
              <a:t>This [</a:t>
            </a:r>
            <a:r>
              <a:rPr lang="en-US" altLang="ja-JP" sz="2800" b="1" dirty="0"/>
              <a:t>pipe</a:t>
            </a:r>
            <a:r>
              <a:rPr lang="en-US" altLang="ja-JP" sz="2800" dirty="0"/>
              <a:t>] is not a pipe;</a:t>
            </a:r>
          </a:p>
          <a:p>
            <a:pPr eaLnBrk="1" hangingPunct="1"/>
            <a:r>
              <a:rPr lang="en-US" altLang="ja-JP" sz="2800" dirty="0"/>
              <a:t>This [</a:t>
            </a:r>
            <a:r>
              <a:rPr lang="en-US" altLang="ja-JP" sz="2800" b="1" dirty="0"/>
              <a:t>image of a pipe</a:t>
            </a:r>
            <a:r>
              <a:rPr lang="en-US" altLang="ja-JP" sz="2800" dirty="0"/>
              <a:t>] is not a pipe;</a:t>
            </a:r>
          </a:p>
          <a:p>
            <a:pPr eaLnBrk="1" hangingPunct="1"/>
            <a:r>
              <a:rPr lang="en-US" altLang="ja-JP" sz="2800" dirty="0"/>
              <a:t>This [</a:t>
            </a:r>
            <a:r>
              <a:rPr lang="en-US" altLang="ja-JP" sz="2800" b="1" dirty="0"/>
              <a:t>painting</a:t>
            </a:r>
            <a:r>
              <a:rPr lang="en-US" altLang="ja-JP" sz="2800" dirty="0"/>
              <a:t>] is jot a pipe;</a:t>
            </a:r>
          </a:p>
          <a:p>
            <a:pPr eaLnBrk="1" hangingPunct="1"/>
            <a:r>
              <a:rPr lang="en-US" altLang="ja-JP" sz="2800" dirty="0"/>
              <a:t>This [</a:t>
            </a:r>
            <a:r>
              <a:rPr lang="en-US" altLang="ja-JP" sz="2800" b="1" dirty="0"/>
              <a:t>sentence</a:t>
            </a:r>
            <a:r>
              <a:rPr lang="en-US" altLang="ja-JP" sz="2800" dirty="0"/>
              <a:t>] is not a pipe;</a:t>
            </a:r>
          </a:p>
          <a:p>
            <a:pPr eaLnBrk="1" hangingPunct="1"/>
            <a:r>
              <a:rPr lang="en-US" altLang="ja-JP" sz="2800" dirty="0"/>
              <a:t>[</a:t>
            </a:r>
            <a:r>
              <a:rPr lang="en-US" altLang="ja-JP" sz="2800" b="1" dirty="0"/>
              <a:t>this</a:t>
            </a:r>
            <a:r>
              <a:rPr lang="en-US" altLang="ja-JP" sz="2800" dirty="0"/>
              <a:t>] this is not a pipe;</a:t>
            </a:r>
          </a:p>
          <a:p>
            <a:pPr eaLnBrk="1" hangingPunct="1"/>
            <a:r>
              <a:rPr lang="en-US" altLang="ja-JP" sz="2800" dirty="0"/>
              <a:t>[</a:t>
            </a:r>
            <a:r>
              <a:rPr lang="en-US" altLang="ja-JP" sz="2800" b="1" dirty="0"/>
              <a:t>this</a:t>
            </a:r>
            <a:r>
              <a:rPr lang="en-US" altLang="ja-JP" sz="2800" dirty="0"/>
              <a:t>] is not a pipe.</a:t>
            </a:r>
          </a:p>
          <a:p>
            <a:pPr eaLnBrk="1" hangingPunct="1"/>
            <a:endParaRPr lang="en-US" altLang="ja-JP" sz="2800" dirty="0"/>
          </a:p>
          <a:p>
            <a:pPr eaLnBrk="1" hangingPunct="1"/>
            <a:r>
              <a:rPr lang="en-US" altLang="ja-JP" sz="2800" dirty="0" err="1"/>
              <a:t>Wilden</a:t>
            </a:r>
            <a:r>
              <a:rPr lang="en-US" altLang="ja-JP" sz="2800" dirty="0"/>
              <a:t> 1987, 245</a:t>
            </a:r>
          </a:p>
        </p:txBody>
      </p:sp>
    </p:spTree>
    <p:extLst>
      <p:ext uri="{BB962C8B-B14F-4D97-AF65-F5344CB8AC3E}">
        <p14:creationId xmlns:p14="http://schemas.microsoft.com/office/powerpoint/2010/main" val="14526304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62000" y="533400"/>
            <a:ext cx="7924800" cy="1752600"/>
          </a:xfrm>
        </p:spPr>
        <p:txBody>
          <a:bodyPr>
            <a:normAutofit fontScale="32500" lnSpcReduction="20000"/>
          </a:bodyPr>
          <a:lstStyle/>
          <a:p>
            <a:pPr algn="l" eaLnBrk="1" hangingPunct="1"/>
            <a:r>
              <a:rPr lang="en-US" altLang="ja-JP" sz="4400"/>
              <a:t>Roland Barthes</a:t>
            </a:r>
          </a:p>
          <a:p>
            <a:pPr algn="l" eaLnBrk="1" hangingPunct="1"/>
            <a:endParaRPr lang="en-US" altLang="ja-JP" sz="4400"/>
          </a:p>
          <a:p>
            <a:pPr algn="l" eaLnBrk="1" hangingPunct="1"/>
            <a:r>
              <a:rPr lang="en-US" altLang="ja-JP" b="1"/>
              <a:t>Denotation</a:t>
            </a:r>
            <a:r>
              <a:rPr lang="en-US" altLang="ja-JP"/>
              <a:t> : First order of signification</a:t>
            </a:r>
          </a:p>
          <a:p>
            <a:pPr algn="l">
              <a:spcBef>
                <a:spcPct val="50000"/>
              </a:spcBef>
            </a:pPr>
            <a:r>
              <a:rPr kumimoji="0" lang="en-US" altLang="ja-JP" sz="2400"/>
              <a:t>Refers to the commonsense meaning of a sign. </a:t>
            </a:r>
          </a:p>
          <a:p>
            <a:pPr algn="l">
              <a:spcBef>
                <a:spcPct val="50000"/>
              </a:spcBef>
            </a:pPr>
            <a:r>
              <a:rPr kumimoji="0" lang="en-US" altLang="ja-JP" sz="2400" b="1"/>
              <a:t>A photograph of a dog denotes a dog.</a:t>
            </a:r>
          </a:p>
          <a:p>
            <a:pPr lvl="1" algn="l" eaLnBrk="1" hangingPunct="1"/>
            <a:endParaRPr lang="en-US" altLang="ja-JP"/>
          </a:p>
          <a:p>
            <a:pPr algn="l" eaLnBrk="1" hangingPunct="1"/>
            <a:r>
              <a:rPr lang="en-US" altLang="ja-JP" b="1"/>
              <a:t>Connotation</a:t>
            </a:r>
            <a:r>
              <a:rPr lang="en-US" altLang="ja-JP"/>
              <a:t> - Second order of signification</a:t>
            </a:r>
          </a:p>
          <a:p>
            <a:pPr algn="l">
              <a:spcBef>
                <a:spcPct val="50000"/>
              </a:spcBef>
            </a:pPr>
            <a:r>
              <a:rPr kumimoji="0" lang="en-US" altLang="ja-JP" sz="2400"/>
              <a:t>Describes the interaction that occurs between the subjective user and their culture.  </a:t>
            </a:r>
          </a:p>
          <a:p>
            <a:pPr algn="l">
              <a:spcBef>
                <a:spcPct val="50000"/>
              </a:spcBef>
            </a:pPr>
            <a:r>
              <a:rPr kumimoji="0" lang="en-US" altLang="ja-JP" sz="2400" b="1"/>
              <a:t>The photograph of the dog is taken in a way to appear sad.</a:t>
            </a:r>
          </a:p>
          <a:p>
            <a:pPr algn="l" eaLnBrk="1" hangingPunct="1"/>
            <a:endParaRPr lang="en-US" altLang="ja-JP"/>
          </a:p>
          <a:p>
            <a:pPr lvl="1" algn="l" eaLnBrk="1" hangingPunct="1"/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5689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1304"/>
            <a:ext cx="7886700" cy="1269361"/>
          </a:xfrm>
        </p:spPr>
        <p:txBody>
          <a:bodyPr>
            <a:noAutofit/>
          </a:bodyPr>
          <a:lstStyle/>
          <a:p>
            <a:pPr algn="just"/>
            <a:r>
              <a:rPr lang="en-US" sz="9600" dirty="0" smtClean="0"/>
              <a:t>visual analysis</a:t>
            </a:r>
            <a:endParaRPr lang="en-US" sz="9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0685"/>
            <a:ext cx="7886700" cy="3077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Focal point</a:t>
            </a:r>
          </a:p>
          <a:p>
            <a:r>
              <a:rPr lang="en-US" dirty="0" smtClean="0"/>
              <a:t>The central figure</a:t>
            </a:r>
          </a:p>
          <a:p>
            <a:r>
              <a:rPr lang="en-US" dirty="0" smtClean="0"/>
              <a:t>The point where your eyes immediately go when you first view the image</a:t>
            </a:r>
          </a:p>
          <a:p>
            <a:r>
              <a:rPr lang="en-US" dirty="0" smtClean="0"/>
              <a:t>The point on which your eyes focus</a:t>
            </a:r>
          </a:p>
          <a:p>
            <a:r>
              <a:rPr lang="en-US" dirty="0" smtClean="0"/>
              <a:t>The object of emphasis</a:t>
            </a:r>
          </a:p>
        </p:txBody>
      </p:sp>
    </p:spTree>
    <p:extLst>
      <p:ext uri="{BB962C8B-B14F-4D97-AF65-F5344CB8AC3E}">
        <p14:creationId xmlns:p14="http://schemas.microsoft.com/office/powerpoint/2010/main" val="38963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39800"/>
            <a:ext cx="7620000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1447800" y="381000"/>
            <a:ext cx="390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/>
              <a:t>Daido Moriyama</a:t>
            </a:r>
            <a:r>
              <a:rPr lang="en-US" altLang="ja-JP" sz="2400"/>
              <a:t> - Stray Dog</a:t>
            </a:r>
          </a:p>
        </p:txBody>
      </p:sp>
    </p:spTree>
    <p:extLst>
      <p:ext uri="{BB962C8B-B14F-4D97-AF65-F5344CB8AC3E}">
        <p14:creationId xmlns:p14="http://schemas.microsoft.com/office/powerpoint/2010/main" val="20089635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ChangeArrowheads="1"/>
          </p:cNvSpPr>
          <p:nvPr/>
        </p:nvSpPr>
        <p:spPr bwMode="auto">
          <a:xfrm>
            <a:off x="1371600" y="33528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ja-JP" sz="4000"/>
              <a:t>Signifier	       	Signified</a:t>
            </a:r>
          </a:p>
          <a:p>
            <a:pPr algn="ctr" eaLnBrk="1" hangingPunct="1">
              <a:buFontTx/>
              <a:buNone/>
            </a:pPr>
            <a:r>
              <a:rPr lang="en-US" altLang="ja-JP" sz="4000"/>
              <a:t>SIGN</a:t>
            </a:r>
          </a:p>
        </p:txBody>
      </p:sp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1371600" y="2286000"/>
            <a:ext cx="6477000" cy="2667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3" name="Line 4"/>
          <p:cNvSpPr>
            <a:spLocks noChangeShapeType="1"/>
          </p:cNvSpPr>
          <p:nvPr/>
        </p:nvSpPr>
        <p:spPr bwMode="auto">
          <a:xfrm>
            <a:off x="1371600" y="4038600"/>
            <a:ext cx="6477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Line 5"/>
          <p:cNvSpPr>
            <a:spLocks noChangeShapeType="1"/>
          </p:cNvSpPr>
          <p:nvPr/>
        </p:nvSpPr>
        <p:spPr bwMode="auto">
          <a:xfrm>
            <a:off x="4572000" y="22860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5" name="Text Box 10"/>
          <p:cNvSpPr txBox="1">
            <a:spLocks noChangeArrowheads="1"/>
          </p:cNvSpPr>
          <p:nvPr/>
        </p:nvSpPr>
        <p:spPr bwMode="auto">
          <a:xfrm>
            <a:off x="1673225" y="1660525"/>
            <a:ext cx="2593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Signifier   Signified</a:t>
            </a:r>
          </a:p>
        </p:txBody>
      </p:sp>
      <p:sp>
        <p:nvSpPr>
          <p:cNvPr id="46086" name="Rectangle 11"/>
          <p:cNvSpPr>
            <a:spLocks noChangeArrowheads="1"/>
          </p:cNvSpPr>
          <p:nvPr/>
        </p:nvSpPr>
        <p:spPr bwMode="auto">
          <a:xfrm>
            <a:off x="1371600" y="1295400"/>
            <a:ext cx="3200400" cy="990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7" name="Line 12"/>
          <p:cNvSpPr>
            <a:spLocks noChangeShapeType="1"/>
          </p:cNvSpPr>
          <p:nvPr/>
        </p:nvSpPr>
        <p:spPr bwMode="auto">
          <a:xfrm>
            <a:off x="2971800" y="1295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Text Box 13"/>
          <p:cNvSpPr txBox="1">
            <a:spLocks noChangeArrowheads="1"/>
          </p:cNvSpPr>
          <p:nvPr/>
        </p:nvSpPr>
        <p:spPr bwMode="auto">
          <a:xfrm>
            <a:off x="2232025" y="2514600"/>
            <a:ext cx="1425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4000"/>
              <a:t>SIGN</a:t>
            </a:r>
          </a:p>
        </p:txBody>
      </p:sp>
    </p:spTree>
    <p:extLst>
      <p:ext uri="{BB962C8B-B14F-4D97-AF65-F5344CB8AC3E}">
        <p14:creationId xmlns:p14="http://schemas.microsoft.com/office/powerpoint/2010/main" val="19132094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ChangeArrowheads="1"/>
          </p:cNvSpPr>
          <p:nvPr/>
        </p:nvSpPr>
        <p:spPr bwMode="auto">
          <a:xfrm>
            <a:off x="76200" y="27463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>
                <a:solidFill>
                  <a:schemeClr val="tx2"/>
                </a:solidFill>
              </a:rPr>
              <a:t>“Myth”: distortion, naturalizing</a:t>
            </a:r>
          </a:p>
        </p:txBody>
      </p:sp>
      <p:sp>
        <p:nvSpPr>
          <p:cNvPr id="47106" name="Rectangle 3"/>
          <p:cNvSpPr>
            <a:spLocks noChangeArrowheads="1"/>
          </p:cNvSpPr>
          <p:nvPr/>
        </p:nvSpPr>
        <p:spPr bwMode="auto">
          <a:xfrm>
            <a:off x="838200" y="1524000"/>
            <a:ext cx="7924800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Taipei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Taipei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Taipei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Taipe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zh-TW" sz="2800">
                <a:solidFill>
                  <a:schemeClr val="tx2"/>
                </a:solidFill>
              </a:rPr>
              <a:t>The form (on the secondary level) does not suppress the original meaning, it only </a:t>
            </a:r>
            <a:r>
              <a:rPr lang="en-US" altLang="zh-TW" sz="2800" b="1">
                <a:solidFill>
                  <a:schemeClr val="tx2"/>
                </a:solidFill>
              </a:rPr>
              <a:t>impoverishes it, it puts it at a distance</a:t>
            </a:r>
            <a:r>
              <a:rPr lang="en-US" altLang="zh-TW" sz="2800">
                <a:solidFill>
                  <a:schemeClr val="tx2"/>
                </a:solidFill>
              </a:rPr>
              <a:t>... </a:t>
            </a:r>
          </a:p>
          <a:p>
            <a:pPr eaLnBrk="1" hangingPunct="1">
              <a:lnSpc>
                <a:spcPct val="90000"/>
              </a:lnSpc>
            </a:pPr>
            <a:endParaRPr lang="en-US" altLang="zh-TW" sz="280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buFont typeface="Symbol" charset="2"/>
              <a:buChar char="¨"/>
            </a:pPr>
            <a:r>
              <a:rPr lang="en-US" altLang="zh-TW">
                <a:solidFill>
                  <a:schemeClr val="tx2"/>
                </a:solidFill>
              </a:rPr>
              <a:t>myth hides nothing: its function is to </a:t>
            </a:r>
            <a:r>
              <a:rPr lang="en-US" altLang="zh-TW" sz="4800" b="1"/>
              <a:t>distort</a:t>
            </a:r>
            <a:r>
              <a:rPr lang="en-US" altLang="zh-TW">
                <a:solidFill>
                  <a:schemeClr val="tx2"/>
                </a:solidFill>
              </a:rPr>
              <a:t>, not to make disappear 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buFont typeface="Symbol" charset="2"/>
              <a:buNone/>
            </a:pPr>
            <a:endParaRPr lang="en-US" altLang="zh-TW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buFont typeface="Symbol" charset="2"/>
              <a:buChar char="¨"/>
            </a:pPr>
            <a:r>
              <a:rPr lang="en-US" altLang="zh-TW">
                <a:solidFill>
                  <a:schemeClr val="tx2"/>
                </a:solidFill>
              </a:rPr>
              <a:t>Target: Myth has an imperative character: ...it is </a:t>
            </a:r>
            <a:r>
              <a:rPr lang="en-US" altLang="zh-TW" sz="4800"/>
              <a:t>“</a:t>
            </a:r>
            <a:r>
              <a:rPr lang="en-US" altLang="zh-TW" sz="4800" b="1"/>
              <a:t>I</a:t>
            </a:r>
            <a:r>
              <a:rPr lang="en-US" altLang="zh-TW" sz="4800"/>
              <a:t>”</a:t>
            </a:r>
            <a:r>
              <a:rPr lang="en-US" altLang="zh-TW">
                <a:solidFill>
                  <a:schemeClr val="accent1"/>
                </a:solidFill>
              </a:rPr>
              <a:t> </a:t>
            </a:r>
            <a:r>
              <a:rPr lang="en-US" altLang="zh-TW">
                <a:solidFill>
                  <a:schemeClr val="tx2"/>
                </a:solidFill>
              </a:rPr>
              <a:t>whom it has come to seek. ... 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buFont typeface="Symbol" charset="2"/>
              <a:buNone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8024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39" y="365126"/>
            <a:ext cx="8275899" cy="55277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580" y="6060233"/>
            <a:ext cx="513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Bruce Davidson</a:t>
            </a:r>
            <a:endParaRPr lang="en-US" dirty="0"/>
          </a:p>
          <a:p>
            <a:r>
              <a:rPr lang="en-US" dirty="0"/>
              <a:t>USA. New York City. 1959. Brooklyn Gang.</a:t>
            </a:r>
          </a:p>
        </p:txBody>
      </p:sp>
    </p:spTree>
    <p:extLst>
      <p:ext uri="{BB962C8B-B14F-4D97-AF65-F5344CB8AC3E}">
        <p14:creationId xmlns:p14="http://schemas.microsoft.com/office/powerpoint/2010/main" val="309401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1304"/>
            <a:ext cx="7886700" cy="1269361"/>
          </a:xfrm>
        </p:spPr>
        <p:txBody>
          <a:bodyPr>
            <a:noAutofit/>
          </a:bodyPr>
          <a:lstStyle/>
          <a:p>
            <a:pPr algn="just"/>
            <a:r>
              <a:rPr lang="en-US" sz="9600" dirty="0" smtClean="0"/>
              <a:t>visual analysis</a:t>
            </a:r>
            <a:endParaRPr lang="en-US" sz="9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0685"/>
            <a:ext cx="7886700" cy="3077503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Figure- ground contrast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The difference between </a:t>
            </a:r>
            <a:r>
              <a:rPr lang="en-US" dirty="0"/>
              <a:t>what’s in the front and </a:t>
            </a:r>
            <a:r>
              <a:rPr lang="en-US" dirty="0" smtClean="0"/>
              <a:t>what’s in back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The foreground and the background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The figure and the background.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4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5395" y="6176963"/>
            <a:ext cx="513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Bruce Davidson</a:t>
            </a:r>
            <a:endParaRPr lang="en-US" dirty="0"/>
          </a:p>
          <a:p>
            <a:r>
              <a:rPr lang="en-US" dirty="0"/>
              <a:t>USA. New York City. 1959. Brooklyn Gang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18" y="365126"/>
            <a:ext cx="8576840" cy="580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96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1304"/>
            <a:ext cx="7886700" cy="1269361"/>
          </a:xfrm>
        </p:spPr>
        <p:txBody>
          <a:bodyPr>
            <a:noAutofit/>
          </a:bodyPr>
          <a:lstStyle/>
          <a:p>
            <a:pPr algn="just"/>
            <a:r>
              <a:rPr lang="en-US" sz="9600" dirty="0" smtClean="0"/>
              <a:t>visual analysis</a:t>
            </a:r>
            <a:endParaRPr lang="en-US" sz="9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0685"/>
            <a:ext cx="7886700" cy="3077503"/>
          </a:xfrm>
        </p:spPr>
        <p:txBody>
          <a:bodyPr>
            <a:normAutofit fontScale="92500"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Proximity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The difference between what’s in the front and How objects are related in space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Different groups created by spatial arrangement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/>
              <a:t>Similarity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How objects are related in size, color, shape, </a:t>
            </a:r>
            <a:r>
              <a:rPr lang="en-US" dirty="0" err="1" smtClean="0"/>
              <a:t>etc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Different groups created by similar features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9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1870</TotalTime>
  <Words>2220</Words>
  <Application>Microsoft Macintosh PowerPoint</Application>
  <PresentationFormat>On-screen Show (4:3)</PresentationFormat>
  <Paragraphs>266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8" baseType="lpstr">
      <vt:lpstr>Arial-BoldItalicMT</vt:lpstr>
      <vt:lpstr>Calibri Light</vt:lpstr>
      <vt:lpstr>Mangal</vt:lpstr>
      <vt:lpstr>Taipei</vt:lpstr>
      <vt:lpstr>tiems</vt:lpstr>
      <vt:lpstr>Times New Roman</vt:lpstr>
      <vt:lpstr>TimesNewRomanPS-BoldItalicMT</vt:lpstr>
      <vt:lpstr>游ゴシック</vt:lpstr>
      <vt:lpstr>游ゴシック Light</vt:lpstr>
      <vt:lpstr>Arial</vt:lpstr>
      <vt:lpstr>Arial Black</vt:lpstr>
      <vt:lpstr>Calibri</vt:lpstr>
      <vt:lpstr>Helvetica</vt:lpstr>
      <vt:lpstr>Symbol</vt:lpstr>
      <vt:lpstr>Times</vt:lpstr>
      <vt:lpstr>Office Theme</vt:lpstr>
      <vt:lpstr>PowerPoint Presentation</vt:lpstr>
      <vt:lpstr>visual analysis</vt:lpstr>
      <vt:lpstr>visual analysis</vt:lpstr>
      <vt:lpstr>visual analysis</vt:lpstr>
      <vt:lpstr>visual analysis</vt:lpstr>
      <vt:lpstr>PowerPoint Presentation</vt:lpstr>
      <vt:lpstr>visual analysis</vt:lpstr>
      <vt:lpstr>PowerPoint Presentation</vt:lpstr>
      <vt:lpstr>visual analysis</vt:lpstr>
      <vt:lpstr>PowerPoint Presentation</vt:lpstr>
      <vt:lpstr>visual analysis</vt:lpstr>
      <vt:lpstr>PowerPoint Presentation</vt:lpstr>
      <vt:lpstr>visual analysis</vt:lpstr>
      <vt:lpstr>PowerPoint Presentation</vt:lpstr>
      <vt:lpstr>visual analysis</vt:lpstr>
      <vt:lpstr>PowerPoint Presentation</vt:lpstr>
      <vt:lpstr>visual analysis</vt:lpstr>
      <vt:lpstr>PowerPoint Presentation</vt:lpstr>
      <vt:lpstr>visual analysis</vt:lpstr>
      <vt:lpstr>PowerPoint Presentation</vt:lpstr>
      <vt:lpstr>visual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Responding to a visual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Semiotics</vt:lpstr>
      <vt:lpstr>PowerPoint Presentation</vt:lpstr>
      <vt:lpstr>Semiotics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Representation</dc:title>
  <dc:creator>tony lim</dc:creator>
  <cp:lastModifiedBy>tony lim</cp:lastModifiedBy>
  <cp:revision>64</cp:revision>
  <dcterms:created xsi:type="dcterms:W3CDTF">2017-02-17T10:11:34Z</dcterms:created>
  <dcterms:modified xsi:type="dcterms:W3CDTF">2017-02-24T13:27:47Z</dcterms:modified>
</cp:coreProperties>
</file>